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4"/>
  </p:sldMasterIdLst>
  <p:notesMasterIdLst>
    <p:notesMasterId r:id="rId18"/>
  </p:notesMasterIdLst>
  <p:sldIdLst>
    <p:sldId id="256" r:id="rId5"/>
    <p:sldId id="257" r:id="rId6"/>
    <p:sldId id="258" r:id="rId7"/>
    <p:sldId id="259" r:id="rId8"/>
    <p:sldId id="260" r:id="rId9"/>
    <p:sldId id="267" r:id="rId10"/>
    <p:sldId id="268" r:id="rId11"/>
    <p:sldId id="261" r:id="rId12"/>
    <p:sldId id="262" r:id="rId13"/>
    <p:sldId id="263" r:id="rId14"/>
    <p:sldId id="264" r:id="rId15"/>
    <p:sldId id="265" r:id="rId16"/>
    <p:sldId id="266" r:id="rId17"/>
  </p:sldIdLst>
  <p:sldSz cx="12192000" cy="6858000"/>
  <p:notesSz cx="6858000" cy="9144000"/>
  <p:defaultTextStyle>
    <a:defPPr marL="0" marR="0" indent="0" algn="l" defTabSz="914400" rtl="0" fontAlgn="auto" latinLnBrk="1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</a:defRPr>
    </a:defPPr>
    <a:lvl1pPr marL="0" marR="0" indent="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j-lt"/>
        <a:ea typeface="+mj-ea"/>
        <a:cs typeface="+mj-cs"/>
        <a:sym typeface="Calibri"/>
      </a:defRPr>
    </a:lvl1pPr>
    <a:lvl2pPr marL="0" marR="0" indent="45720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j-lt"/>
        <a:ea typeface="+mj-ea"/>
        <a:cs typeface="+mj-cs"/>
        <a:sym typeface="Calibri"/>
      </a:defRPr>
    </a:lvl2pPr>
    <a:lvl3pPr marL="0" marR="0" indent="91440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j-lt"/>
        <a:ea typeface="+mj-ea"/>
        <a:cs typeface="+mj-cs"/>
        <a:sym typeface="Calibri"/>
      </a:defRPr>
    </a:lvl3pPr>
    <a:lvl4pPr marL="0" marR="0" indent="137160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j-lt"/>
        <a:ea typeface="+mj-ea"/>
        <a:cs typeface="+mj-cs"/>
        <a:sym typeface="Calibri"/>
      </a:defRPr>
    </a:lvl4pPr>
    <a:lvl5pPr marL="0" marR="0" indent="182880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j-lt"/>
        <a:ea typeface="+mj-ea"/>
        <a:cs typeface="+mj-cs"/>
        <a:sym typeface="Calibri"/>
      </a:defRPr>
    </a:lvl5pPr>
    <a:lvl6pPr marL="0" marR="0" indent="228600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j-lt"/>
        <a:ea typeface="+mj-ea"/>
        <a:cs typeface="+mj-cs"/>
        <a:sym typeface="Calibri"/>
      </a:defRPr>
    </a:lvl6pPr>
    <a:lvl7pPr marL="0" marR="0" indent="274320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j-lt"/>
        <a:ea typeface="+mj-ea"/>
        <a:cs typeface="+mj-cs"/>
        <a:sym typeface="Calibri"/>
      </a:defRPr>
    </a:lvl7pPr>
    <a:lvl8pPr marL="0" marR="0" indent="320040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j-lt"/>
        <a:ea typeface="+mj-ea"/>
        <a:cs typeface="+mj-cs"/>
        <a:sym typeface="Calibri"/>
      </a:defRPr>
    </a:lvl8pPr>
    <a:lvl9pPr marL="0" marR="0" indent="365760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j-lt"/>
        <a:ea typeface="+mj-ea"/>
        <a:cs typeface="+mj-cs"/>
        <a:sym typeface="Calibri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D67C4C"/>
    <a:srgbClr val="347E9E"/>
    <a:srgbClr val="799C28"/>
    <a:srgbClr val="811C5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940675A-B579-460E-94D1-54222C63F5DA}">
  <a:tblStyle styleId="{4C3C2611-4C71-4FC5-86AE-919BDF0F9419}" styleName="">
    <a:tblBg/>
    <a:wholeTbl>
      <a:tcTxStyle b="off" i="off">
        <a:fontRef idx="major">
          <a:srgbClr val="000000"/>
        </a:fontRef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CDD4EA"/>
          </a:solidFill>
        </a:fill>
      </a:tcStyle>
    </a:wholeTbl>
    <a:band2H>
      <a:tcTxStyle/>
      <a:tcStyle>
        <a:tcBdr/>
        <a:fill>
          <a:solidFill>
            <a:srgbClr val="E8EBF5"/>
          </a:solidFill>
        </a:fill>
      </a:tcStyle>
    </a:band2H>
    <a:firstCol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1"/>
          </a:solidFill>
        </a:fill>
      </a:tcStyle>
    </a:firstCol>
    <a:lastRow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381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1"/>
          </a:solidFill>
        </a:fill>
      </a:tcStyle>
    </a:lastRow>
    <a:firstRow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381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1"/>
          </a:solidFill>
        </a:fill>
      </a:tcStyle>
    </a:firstRow>
  </a:tblStyle>
  <a:tblStyle styleId="{C7B018BB-80A7-4F77-B60F-C8B233D01FF8}" styleName="">
    <a:tblBg/>
    <a:wholeTbl>
      <a:tcTxStyle b="off" i="off">
        <a:fontRef idx="major">
          <a:srgbClr val="000000"/>
        </a:fontRef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E0E0E0"/>
          </a:solidFill>
        </a:fill>
      </a:tcStyle>
    </a:wholeTbl>
    <a:band2H>
      <a:tcTxStyle/>
      <a:tcStyle>
        <a:tcBdr/>
        <a:fill>
          <a:solidFill>
            <a:srgbClr val="F0F0F0"/>
          </a:solidFill>
        </a:fill>
      </a:tcStyle>
    </a:band2H>
    <a:firstCol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3"/>
          </a:solidFill>
        </a:fill>
      </a:tcStyle>
    </a:firstCol>
    <a:lastRow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381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3"/>
          </a:solidFill>
        </a:fill>
      </a:tcStyle>
    </a:lastRow>
    <a:firstRow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381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3"/>
          </a:solidFill>
        </a:fill>
      </a:tcStyle>
    </a:firstRow>
  </a:tblStyle>
  <a:tblStyle styleId="{EEE7283C-3CF3-47DC-8721-378D4A62B228}" styleName="">
    <a:tblBg/>
    <a:wholeTbl>
      <a:tcTxStyle b="off" i="off">
        <a:fontRef idx="major">
          <a:srgbClr val="000000"/>
        </a:fontRef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D4E2CE"/>
          </a:solidFill>
        </a:fill>
      </a:tcStyle>
    </a:wholeTbl>
    <a:band2H>
      <a:tcTxStyle/>
      <a:tcStyle>
        <a:tcBdr/>
        <a:fill>
          <a:solidFill>
            <a:srgbClr val="EBF1E8"/>
          </a:solidFill>
        </a:fill>
      </a:tcStyle>
    </a:band2H>
    <a:firstCol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6"/>
          </a:solidFill>
        </a:fill>
      </a:tcStyle>
    </a:firstCol>
    <a:lastRow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381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6"/>
          </a:solidFill>
        </a:fill>
      </a:tcStyle>
    </a:lastRow>
    <a:firstRow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381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6"/>
          </a:solidFill>
        </a:fill>
      </a:tcStyle>
    </a:firstRow>
  </a:tblStyle>
  <a:tblStyle styleId="{CF821DB8-F4EB-4A41-A1BA-3FCAFE7338EE}" styleName="">
    <a:tblBg/>
    <a:wholeTbl>
      <a:tcTxStyle b="off" i="off">
        <a:fontRef idx="major">
          <a:srgbClr val="000000"/>
        </a:fontRef>
        <a:srgbClr val="000000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E6E6E6"/>
          </a:solidFill>
        </a:fill>
      </a:tcStyle>
    </a:wholeTbl>
    <a:band2H>
      <a:tcTxStyle/>
      <a:tcStyle>
        <a:tcBdr/>
        <a:fill>
          <a:solidFill>
            <a:srgbClr val="FFFFFF"/>
          </a:solidFill>
        </a:fill>
      </a:tcStyle>
    </a:band2H>
    <a:firstCol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chemeClr val="accent1"/>
          </a:solidFill>
        </a:fill>
      </a:tcStyle>
    </a:firstCol>
    <a:lastRow>
      <a:tcTxStyle b="on" i="off">
        <a:fontRef idx="major">
          <a:srgbClr val="000000"/>
        </a:fontRef>
        <a:srgbClr val="000000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50800" cap="flat">
              <a:solidFill>
                <a:srgbClr val="000000"/>
              </a:solidFill>
              <a:prstDash val="solid"/>
              <a:round/>
            </a:ln>
          </a:top>
          <a:bottom>
            <a:ln w="254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FFFFFF"/>
          </a:solidFill>
        </a:fill>
      </a:tcStyle>
    </a:lastRow>
    <a:firstRow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25400" cap="flat">
              <a:solidFill>
                <a:srgbClr val="000000"/>
              </a:solidFill>
              <a:prstDash val="solid"/>
              <a:round/>
            </a:ln>
          </a:top>
          <a:bottom>
            <a:ln w="254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chemeClr val="accent1"/>
          </a:solidFill>
        </a:fill>
      </a:tcStyle>
    </a:firstRow>
  </a:tblStyle>
  <a:tblStyle styleId="{33BA23B1-9221-436E-865A-0063620EA4FD}" styleName="">
    <a:tblBg/>
    <a:wholeTbl>
      <a:tcTxStyle b="off" i="off">
        <a:fontRef idx="major">
          <a:srgbClr val="000000"/>
        </a:fontRef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CACACA"/>
          </a:solidFill>
        </a:fill>
      </a:tcStyle>
    </a:wholeTbl>
    <a:band2H>
      <a:tcTxStyle/>
      <a:tcStyle>
        <a:tcBdr/>
        <a:fill>
          <a:solidFill>
            <a:srgbClr val="E6E6E6"/>
          </a:solidFill>
        </a:fill>
      </a:tcStyle>
    </a:band2H>
    <a:firstCol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000000"/>
          </a:solidFill>
        </a:fill>
      </a:tcStyle>
    </a:firstCol>
    <a:lastRow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381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000000"/>
          </a:solidFill>
        </a:fill>
      </a:tcStyle>
    </a:lastRow>
    <a:firstRow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381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000000"/>
          </a:solidFill>
        </a:fill>
      </a:tcStyle>
    </a:firstRow>
  </a:tblStyle>
  <a:tblStyle styleId="{2708684C-4D16-4618-839F-0558EEFCDFE6}" styleName="">
    <a:tblBg/>
    <a:wholeTbl>
      <a:tcTxStyle b="off" i="off">
        <a:fontRef idx="maj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round/>
            </a:ln>
          </a:left>
          <a:right>
            <a:ln w="12700" cap="flat">
              <a:solidFill>
                <a:srgbClr val="000000"/>
              </a:solidFill>
              <a:prstDash val="solid"/>
              <a:round/>
            </a:ln>
          </a:right>
          <a:top>
            <a:ln w="12700" cap="flat">
              <a:solidFill>
                <a:srgbClr val="000000"/>
              </a:solidFill>
              <a:prstDash val="solid"/>
              <a:round/>
            </a:ln>
          </a:top>
          <a:bottom>
            <a:ln w="127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solidFill>
                <a:srgbClr val="000000"/>
              </a:solidFill>
              <a:prstDash val="solid"/>
              <a:round/>
            </a:ln>
          </a:insideH>
          <a:insideV>
            <a:ln w="12700" cap="flat">
              <a:solidFill>
                <a:srgbClr val="000000"/>
              </a:solidFill>
              <a:prstDash val="solid"/>
              <a:round/>
            </a:ln>
          </a:insideV>
        </a:tcBdr>
        <a:fill>
          <a:solidFill>
            <a:srgbClr val="000000">
              <a:alpha val="20000"/>
            </a:srgbClr>
          </a:solidFill>
        </a:fill>
      </a:tcStyle>
    </a:wholeTbl>
    <a:band2H>
      <a:tcTxStyle/>
      <a:tcStyle>
        <a:tcBdr/>
        <a:fill>
          <a:solidFill>
            <a:srgbClr val="FFFFFF"/>
          </a:solidFill>
        </a:fill>
      </a:tcStyle>
    </a:band2H>
    <a:firstCol>
      <a:tcTxStyle b="on" i="off">
        <a:fontRef idx="maj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round/>
            </a:ln>
          </a:left>
          <a:right>
            <a:ln w="12700" cap="flat">
              <a:solidFill>
                <a:srgbClr val="000000"/>
              </a:solidFill>
              <a:prstDash val="solid"/>
              <a:round/>
            </a:ln>
          </a:right>
          <a:top>
            <a:ln w="12700" cap="flat">
              <a:solidFill>
                <a:srgbClr val="000000"/>
              </a:solidFill>
              <a:prstDash val="solid"/>
              <a:round/>
            </a:ln>
          </a:top>
          <a:bottom>
            <a:ln w="127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solidFill>
                <a:srgbClr val="000000"/>
              </a:solidFill>
              <a:prstDash val="solid"/>
              <a:round/>
            </a:ln>
          </a:insideH>
          <a:insideV>
            <a:ln w="12700" cap="flat">
              <a:solidFill>
                <a:srgbClr val="000000"/>
              </a:solidFill>
              <a:prstDash val="solid"/>
              <a:round/>
            </a:ln>
          </a:insideV>
        </a:tcBdr>
        <a:fill>
          <a:solidFill>
            <a:srgbClr val="000000">
              <a:alpha val="20000"/>
            </a:srgbClr>
          </a:solidFill>
        </a:fill>
      </a:tcStyle>
    </a:firstCol>
    <a:lastRow>
      <a:tcTxStyle b="on" i="off">
        <a:fontRef idx="maj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round/>
            </a:ln>
          </a:left>
          <a:right>
            <a:ln w="12700" cap="flat">
              <a:solidFill>
                <a:srgbClr val="000000"/>
              </a:solidFill>
              <a:prstDash val="solid"/>
              <a:round/>
            </a:ln>
          </a:right>
          <a:top>
            <a:ln w="50800" cap="flat">
              <a:solidFill>
                <a:srgbClr val="000000"/>
              </a:solidFill>
              <a:prstDash val="solid"/>
              <a:round/>
            </a:ln>
          </a:top>
          <a:bottom>
            <a:ln w="127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solidFill>
                <a:srgbClr val="000000"/>
              </a:solidFill>
              <a:prstDash val="solid"/>
              <a:round/>
            </a:ln>
          </a:insideH>
          <a:insideV>
            <a:ln w="12700" cap="flat">
              <a:solidFill>
                <a:srgbClr val="000000"/>
              </a:solidFill>
              <a:prstDash val="solid"/>
              <a:round/>
            </a:ln>
          </a:insideV>
        </a:tcBdr>
        <a:fill>
          <a:noFill/>
        </a:fill>
      </a:tcStyle>
    </a:lastRow>
    <a:firstRow>
      <a:tcTxStyle b="on" i="off">
        <a:fontRef idx="maj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round/>
            </a:ln>
          </a:left>
          <a:right>
            <a:ln w="12700" cap="flat">
              <a:solidFill>
                <a:srgbClr val="000000"/>
              </a:solidFill>
              <a:prstDash val="solid"/>
              <a:round/>
            </a:ln>
          </a:right>
          <a:top>
            <a:ln w="12700" cap="flat">
              <a:solidFill>
                <a:srgbClr val="000000"/>
              </a:solidFill>
              <a:prstDash val="solid"/>
              <a:round/>
            </a:ln>
          </a:top>
          <a:bottom>
            <a:ln w="254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solidFill>
                <a:srgbClr val="000000"/>
              </a:solidFill>
              <a:prstDash val="solid"/>
              <a:round/>
            </a:ln>
          </a:insideH>
          <a:insideV>
            <a:ln w="12700" cap="flat">
              <a:solidFill>
                <a:srgbClr val="000000"/>
              </a:solidFill>
              <a:prstDash val="solid"/>
              <a:round/>
            </a:ln>
          </a:insideV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76" d="100"/>
          <a:sy n="76" d="100"/>
        </p:scale>
        <p:origin x="1764" y="29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notesMaster" Target="notesMasters/notesMaster1.xml"/><Relationship Id="rId3" Type="http://schemas.openxmlformats.org/officeDocument/2006/relationships/customXml" Target="../customXml/item3.xml"/><Relationship Id="rId21" Type="http://schemas.openxmlformats.org/officeDocument/2006/relationships/theme" Target="theme/theme1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0" Type="http://schemas.openxmlformats.org/officeDocument/2006/relationships/viewProps" Target="viewProps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10" Type="http://schemas.openxmlformats.org/officeDocument/2006/relationships/slide" Target="slides/slide6.xml"/><Relationship Id="rId19" Type="http://schemas.openxmlformats.org/officeDocument/2006/relationships/presProps" Target="presProp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2" name="Shape 142"/>
          <p:cNvSpPr>
            <a:spLocks noGrp="1" noRot="1" noChangeAspect="1"/>
          </p:cNvSpPr>
          <p:nvPr>
            <p:ph type="sldImg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143" name="Shape 143"/>
          <p:cNvSpPr>
            <a:spLocks noGrp="1"/>
          </p:cNvSpPr>
          <p:nvPr>
            <p:ph type="body" sz="quarter" idx="1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</p:spPr>
        <p:txBody>
          <a:bodyPr/>
          <a:lstStyle/>
          <a:p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latinLnBrk="0">
      <a:defRPr sz="1200">
        <a:latin typeface="+mj-lt"/>
        <a:ea typeface="+mj-ea"/>
        <a:cs typeface="+mj-cs"/>
        <a:sym typeface="Calibri"/>
      </a:defRPr>
    </a:lvl1pPr>
    <a:lvl2pPr indent="228600" latinLnBrk="0">
      <a:defRPr sz="1200">
        <a:latin typeface="+mj-lt"/>
        <a:ea typeface="+mj-ea"/>
        <a:cs typeface="+mj-cs"/>
        <a:sym typeface="Calibri"/>
      </a:defRPr>
    </a:lvl2pPr>
    <a:lvl3pPr indent="457200" latinLnBrk="0">
      <a:defRPr sz="1200">
        <a:latin typeface="+mj-lt"/>
        <a:ea typeface="+mj-ea"/>
        <a:cs typeface="+mj-cs"/>
        <a:sym typeface="Calibri"/>
      </a:defRPr>
    </a:lvl3pPr>
    <a:lvl4pPr indent="685800" latinLnBrk="0">
      <a:defRPr sz="1200">
        <a:latin typeface="+mj-lt"/>
        <a:ea typeface="+mj-ea"/>
        <a:cs typeface="+mj-cs"/>
        <a:sym typeface="Calibri"/>
      </a:defRPr>
    </a:lvl4pPr>
    <a:lvl5pPr indent="914400" latinLnBrk="0">
      <a:defRPr sz="1200">
        <a:latin typeface="+mj-lt"/>
        <a:ea typeface="+mj-ea"/>
        <a:cs typeface="+mj-cs"/>
        <a:sym typeface="Calibri"/>
      </a:defRPr>
    </a:lvl5pPr>
    <a:lvl6pPr indent="1143000" latinLnBrk="0">
      <a:defRPr sz="1200">
        <a:latin typeface="+mj-lt"/>
        <a:ea typeface="+mj-ea"/>
        <a:cs typeface="+mj-cs"/>
        <a:sym typeface="Calibri"/>
      </a:defRPr>
    </a:lvl6pPr>
    <a:lvl7pPr indent="1371600" latinLnBrk="0">
      <a:defRPr sz="1200">
        <a:latin typeface="+mj-lt"/>
        <a:ea typeface="+mj-ea"/>
        <a:cs typeface="+mj-cs"/>
        <a:sym typeface="Calibri"/>
      </a:defRPr>
    </a:lvl7pPr>
    <a:lvl8pPr indent="1600200" latinLnBrk="0">
      <a:defRPr sz="1200">
        <a:latin typeface="+mj-lt"/>
        <a:ea typeface="+mj-ea"/>
        <a:cs typeface="+mj-cs"/>
        <a:sym typeface="Calibri"/>
      </a:defRPr>
    </a:lvl8pPr>
    <a:lvl9pPr indent="1828800" latinLnBrk="0">
      <a:defRPr sz="1200">
        <a:latin typeface="+mj-lt"/>
        <a:ea typeface="+mj-ea"/>
        <a:cs typeface="+mj-cs"/>
        <a:sym typeface="Calibri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>
  <p:cSld name="Title Slide Blu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PPT BG C1.png" descr="PPT BG C1.png"/>
          <p:cNvPicPr>
            <a:picLocks noChangeAspect="1"/>
          </p:cNvPicPr>
          <p:nvPr/>
        </p:nvPicPr>
        <p:blipFill>
          <a:blip r:embed="rId2"/>
          <a:srcRect l="23" r="23"/>
          <a:stretch>
            <a:fillRect/>
          </a:stretch>
        </p:blipFill>
        <p:spPr>
          <a:xfrm>
            <a:off x="5639" y="0"/>
            <a:ext cx="12180722" cy="6858000"/>
          </a:xfrm>
          <a:prstGeom prst="rect">
            <a:avLst/>
          </a:prstGeom>
          <a:ln w="12700">
            <a:miter lim="400000"/>
          </a:ln>
        </p:spPr>
      </p:pic>
      <p:sp>
        <p:nvSpPr>
          <p:cNvPr id="13" name="Title Text"/>
          <p:cNvSpPr txBox="1">
            <a:spLocks noGrp="1"/>
          </p:cNvSpPr>
          <p:nvPr>
            <p:ph type="title"/>
          </p:nvPr>
        </p:nvSpPr>
        <p:spPr>
          <a:xfrm>
            <a:off x="1791731" y="1100894"/>
            <a:ext cx="9583660" cy="2840668"/>
          </a:xfrm>
          <a:prstGeom prst="rect">
            <a:avLst/>
          </a:prstGeom>
          <a:effectLst>
            <a:outerShdw blurRad="63500" dist="25400" dir="5400000" rotWithShape="0">
              <a:srgbClr val="000000">
                <a:alpha val="50000"/>
              </a:srgbClr>
            </a:outerShdw>
          </a:effectLst>
        </p:spPr>
        <p:txBody>
          <a:bodyPr/>
          <a:lstStyle>
            <a:lvl1pPr>
              <a:defRPr sz="6400" spc="-106">
                <a:solidFill>
                  <a:srgbClr val="FFFFFF"/>
                </a:solidFill>
                <a:latin typeface="Daytona" panose="020B0604030500040204" pitchFamily="34" charset="0"/>
              </a:defRPr>
            </a:lvl1pPr>
          </a:lstStyle>
          <a:p>
            <a:r>
              <a:t>Title Text</a:t>
            </a:r>
          </a:p>
        </p:txBody>
      </p:sp>
    </p:spTree>
  </p:cSld>
  <p:clrMapOvr>
    <a:masterClrMapping/>
  </p:clrMapOvr>
  <p:transition spd="med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x">
  <p:cSld name="Title Slide Gree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" name="PPT BG C2.png" descr="PPT BG C2.png"/>
          <p:cNvPicPr>
            <a:picLocks noChangeAspect="1"/>
          </p:cNvPicPr>
          <p:nvPr/>
        </p:nvPicPr>
        <p:blipFill>
          <a:blip r:embed="rId2"/>
          <a:srcRect l="46" r="46"/>
          <a:stretch>
            <a:fillRect/>
          </a:stretch>
        </p:blipFill>
        <p:spPr>
          <a:xfrm>
            <a:off x="5639" y="0"/>
            <a:ext cx="12180722" cy="6858000"/>
          </a:xfrm>
          <a:prstGeom prst="rect">
            <a:avLst/>
          </a:prstGeom>
          <a:ln w="12700">
            <a:miter lim="400000"/>
          </a:ln>
        </p:spPr>
      </p:pic>
      <p:sp>
        <p:nvSpPr>
          <p:cNvPr id="22" name="Title Text"/>
          <p:cNvSpPr txBox="1">
            <a:spLocks noGrp="1"/>
          </p:cNvSpPr>
          <p:nvPr>
            <p:ph type="title"/>
          </p:nvPr>
        </p:nvSpPr>
        <p:spPr>
          <a:xfrm>
            <a:off x="1791731" y="1100894"/>
            <a:ext cx="9583660" cy="2840668"/>
          </a:xfrm>
          <a:prstGeom prst="rect">
            <a:avLst/>
          </a:prstGeom>
          <a:effectLst>
            <a:outerShdw blurRad="63500" dist="25400" dir="5400000" rotWithShape="0">
              <a:srgbClr val="000000">
                <a:alpha val="50000"/>
              </a:srgbClr>
            </a:outerShdw>
          </a:effectLst>
        </p:spPr>
        <p:txBody>
          <a:bodyPr/>
          <a:lstStyle>
            <a:lvl1pPr>
              <a:defRPr sz="6400" spc="-106">
                <a:solidFill>
                  <a:srgbClr val="FFFFFF"/>
                </a:solidFill>
                <a:latin typeface="Daytona" panose="020B0604030500040204" pitchFamily="34" charset="0"/>
              </a:defRPr>
            </a:lvl1pPr>
          </a:lstStyle>
          <a:p>
            <a:r>
              <a:t>Title Text</a:t>
            </a:r>
          </a:p>
        </p:txBody>
      </p:sp>
    </p:spTree>
  </p:cSld>
  <p:clrMapOvr>
    <a:masterClrMapping/>
  </p:clrMapOvr>
  <p:transition spd="med"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x">
  <p:cSld name="Title Slide Oran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" name="PPT BG C3.png" descr="PPT BG C3.png"/>
          <p:cNvPicPr>
            <a:picLocks noChangeAspect="1"/>
          </p:cNvPicPr>
          <p:nvPr/>
        </p:nvPicPr>
        <p:blipFill>
          <a:blip r:embed="rId2"/>
          <a:srcRect l="23" r="23"/>
          <a:stretch>
            <a:fillRect/>
          </a:stretch>
        </p:blipFill>
        <p:spPr>
          <a:xfrm>
            <a:off x="5639" y="0"/>
            <a:ext cx="12180722" cy="6858000"/>
          </a:xfrm>
          <a:prstGeom prst="rect">
            <a:avLst/>
          </a:prstGeom>
          <a:ln w="12700">
            <a:miter lim="400000"/>
          </a:ln>
        </p:spPr>
      </p:pic>
      <p:sp>
        <p:nvSpPr>
          <p:cNvPr id="31" name="Title Text"/>
          <p:cNvSpPr txBox="1">
            <a:spLocks noGrp="1"/>
          </p:cNvSpPr>
          <p:nvPr>
            <p:ph type="title"/>
          </p:nvPr>
        </p:nvSpPr>
        <p:spPr>
          <a:xfrm>
            <a:off x="1791731" y="1100894"/>
            <a:ext cx="9583660" cy="2840668"/>
          </a:xfrm>
          <a:prstGeom prst="rect">
            <a:avLst/>
          </a:prstGeom>
          <a:effectLst>
            <a:outerShdw blurRad="63500" dist="25400" dir="5400000" rotWithShape="0">
              <a:srgbClr val="000000">
                <a:alpha val="50000"/>
              </a:srgbClr>
            </a:outerShdw>
          </a:effectLst>
        </p:spPr>
        <p:txBody>
          <a:bodyPr/>
          <a:lstStyle>
            <a:lvl1pPr>
              <a:defRPr sz="6400" spc="-106">
                <a:solidFill>
                  <a:srgbClr val="FFFFFF"/>
                </a:solidFill>
                <a:latin typeface="Daytona" panose="020B0604030500040204" pitchFamily="34" charset="0"/>
              </a:defRPr>
            </a:lvl1pPr>
          </a:lstStyle>
          <a:p>
            <a:r>
              <a:t>Title Text</a:t>
            </a:r>
          </a:p>
        </p:txBody>
      </p:sp>
    </p:spTree>
  </p:cSld>
  <p:clrMapOvr>
    <a:masterClrMapping/>
  </p:clrMapOvr>
  <p:transition spd="med"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x">
  <p:cSld name="Feature Slide Blu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9" name="PPT BG D1.png" descr="PPT BG D1.png"/>
          <p:cNvPicPr>
            <a:picLocks noChangeAspect="1"/>
          </p:cNvPicPr>
          <p:nvPr/>
        </p:nvPicPr>
        <p:blipFill>
          <a:blip r:embed="rId2"/>
          <a:srcRect t="10" b="10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 w="12700">
            <a:miter lim="400000"/>
          </a:ln>
        </p:spPr>
      </p:pic>
      <p:sp>
        <p:nvSpPr>
          <p:cNvPr id="40" name="Title Text"/>
          <p:cNvSpPr txBox="1">
            <a:spLocks noGrp="1"/>
          </p:cNvSpPr>
          <p:nvPr>
            <p:ph type="title"/>
          </p:nvPr>
        </p:nvSpPr>
        <p:spPr>
          <a:xfrm>
            <a:off x="816609" y="836734"/>
            <a:ext cx="10558782" cy="912411"/>
          </a:xfrm>
          <a:prstGeom prst="rect">
            <a:avLst/>
          </a:prstGeom>
        </p:spPr>
        <p:txBody>
          <a:bodyPr/>
          <a:lstStyle>
            <a:lvl1pPr>
              <a:defRPr spc="-73">
                <a:latin typeface="Daytona" panose="020B0604030500040204" pitchFamily="34" charset="0"/>
              </a:defRPr>
            </a:lvl1pPr>
          </a:lstStyle>
          <a:p>
            <a:r>
              <a:rPr dirty="0"/>
              <a:t>Title Text</a:t>
            </a:r>
          </a:p>
        </p:txBody>
      </p:sp>
    </p:spTree>
  </p:cSld>
  <p:clrMapOvr>
    <a:masterClrMapping/>
  </p:clrMapOvr>
  <p:transition spd="med"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x">
  <p:cSld name="Feature Slide Gree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8" name="PPT BG D2.png" descr="PPT BG D2.png"/>
          <p:cNvPicPr>
            <a:picLocks noChangeAspect="1"/>
          </p:cNvPicPr>
          <p:nvPr/>
        </p:nvPicPr>
        <p:blipFill>
          <a:blip r:embed="rId2"/>
          <a:srcRect l="13" r="1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 w="12700">
            <a:miter lim="400000"/>
          </a:ln>
        </p:spPr>
      </p:pic>
      <p:sp>
        <p:nvSpPr>
          <p:cNvPr id="49" name="Title Text"/>
          <p:cNvSpPr txBox="1">
            <a:spLocks noGrp="1"/>
          </p:cNvSpPr>
          <p:nvPr>
            <p:ph type="title" hasCustomPrompt="1"/>
          </p:nvPr>
        </p:nvSpPr>
        <p:spPr>
          <a:xfrm>
            <a:off x="816609" y="836734"/>
            <a:ext cx="10558782" cy="912411"/>
          </a:xfrm>
          <a:prstGeom prst="rect">
            <a:avLst/>
          </a:prstGeom>
        </p:spPr>
        <p:txBody>
          <a:bodyPr/>
          <a:lstStyle>
            <a:lvl1pPr>
              <a:defRPr spc="-73">
                <a:latin typeface="Daytona" panose="020F0502020204030204" pitchFamily="34" charset="0"/>
              </a:defRPr>
            </a:lvl1pPr>
          </a:lstStyle>
          <a:p>
            <a:r>
              <a:rPr dirty="0"/>
              <a:t>Title Text</a:t>
            </a:r>
          </a:p>
        </p:txBody>
      </p:sp>
    </p:spTree>
  </p:cSld>
  <p:clrMapOvr>
    <a:masterClrMapping/>
  </p:clrMapOvr>
  <p:transition spd="med"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x">
  <p:cSld name="Feature Slide Oran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7" name="PPT BG D3.png" descr="PPT BG D3.png"/>
          <p:cNvPicPr>
            <a:picLocks noChangeAspect="1"/>
          </p:cNvPicPr>
          <p:nvPr/>
        </p:nvPicPr>
        <p:blipFill>
          <a:blip r:embed="rId2"/>
          <a:srcRect t="10" b="10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 w="12700">
            <a:miter lim="400000"/>
          </a:ln>
        </p:spPr>
      </p:pic>
      <p:sp>
        <p:nvSpPr>
          <p:cNvPr id="58" name="Title Text"/>
          <p:cNvSpPr txBox="1">
            <a:spLocks noGrp="1"/>
          </p:cNvSpPr>
          <p:nvPr>
            <p:ph type="title"/>
          </p:nvPr>
        </p:nvSpPr>
        <p:spPr>
          <a:xfrm>
            <a:off x="816609" y="836734"/>
            <a:ext cx="10558782" cy="912411"/>
          </a:xfrm>
          <a:prstGeom prst="rect">
            <a:avLst/>
          </a:prstGeom>
        </p:spPr>
        <p:txBody>
          <a:bodyPr/>
          <a:lstStyle>
            <a:lvl1pPr>
              <a:defRPr spc="-73">
                <a:latin typeface="Daytona" panose="020B0604030500040204" pitchFamily="34" charset="0"/>
              </a:defRPr>
            </a:lvl1pPr>
          </a:lstStyle>
          <a:p>
            <a:r>
              <a:t>Title Text</a:t>
            </a:r>
          </a:p>
        </p:txBody>
      </p:sp>
    </p:spTree>
  </p:cSld>
  <p:clrMapOvr>
    <a:masterClrMapping/>
  </p:clrMapOvr>
  <p:transition spd="med"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x">
  <p:cSld name="Feature Slide ALT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6" name="PPT BG E1.png" descr="PPT BG E1.png"/>
          <p:cNvPicPr>
            <a:picLocks noChangeAspect="1"/>
          </p:cNvPicPr>
          <p:nvPr/>
        </p:nvPicPr>
        <p:blipFill>
          <a:blip r:embed="rId2"/>
          <a:srcRect t="10" b="10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 w="12700">
            <a:miter lim="400000"/>
          </a:ln>
        </p:spPr>
      </p:pic>
      <p:sp>
        <p:nvSpPr>
          <p:cNvPr id="67" name="Title Text"/>
          <p:cNvSpPr txBox="1">
            <a:spLocks noGrp="1"/>
          </p:cNvSpPr>
          <p:nvPr>
            <p:ph type="title"/>
          </p:nvPr>
        </p:nvSpPr>
        <p:spPr>
          <a:xfrm>
            <a:off x="816609" y="-6546"/>
            <a:ext cx="10558782" cy="912411"/>
          </a:xfrm>
          <a:prstGeom prst="rect">
            <a:avLst/>
          </a:prstGeom>
        </p:spPr>
        <p:txBody>
          <a:bodyPr/>
          <a:lstStyle>
            <a:lvl1pPr algn="ctr">
              <a:defRPr spc="-73">
                <a:latin typeface="Daytona" panose="020B0604030500040204" pitchFamily="34" charset="0"/>
              </a:defRPr>
            </a:lvl1pPr>
          </a:lstStyle>
          <a:p>
            <a:r>
              <a:t>Title Text</a:t>
            </a:r>
          </a:p>
        </p:txBody>
      </p:sp>
    </p:spTree>
  </p:cSld>
  <p:clrMapOvr>
    <a:masterClrMapping/>
  </p:clrMapOvr>
  <p:transition spd="med"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x">
  <p:cSld name="Feature Slide ALT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5" name="PPT BG E2.png" descr="PPT BG E2.png"/>
          <p:cNvPicPr>
            <a:picLocks noChangeAspect="1"/>
          </p:cNvPicPr>
          <p:nvPr/>
        </p:nvPicPr>
        <p:blipFill>
          <a:blip r:embed="rId2"/>
          <a:srcRect t="10" b="10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 w="12700">
            <a:miter lim="400000"/>
          </a:ln>
        </p:spPr>
      </p:pic>
      <p:sp>
        <p:nvSpPr>
          <p:cNvPr id="76" name="Title Text"/>
          <p:cNvSpPr txBox="1">
            <a:spLocks noGrp="1"/>
          </p:cNvSpPr>
          <p:nvPr>
            <p:ph type="title"/>
          </p:nvPr>
        </p:nvSpPr>
        <p:spPr>
          <a:xfrm>
            <a:off x="816609" y="-6546"/>
            <a:ext cx="10558782" cy="912411"/>
          </a:xfrm>
          <a:prstGeom prst="rect">
            <a:avLst/>
          </a:prstGeom>
        </p:spPr>
        <p:txBody>
          <a:bodyPr/>
          <a:lstStyle>
            <a:lvl1pPr algn="ctr">
              <a:defRPr spc="-73">
                <a:latin typeface="Daytona" panose="020B0604030500040204" pitchFamily="34" charset="0"/>
              </a:defRPr>
            </a:lvl1pPr>
          </a:lstStyle>
          <a:p>
            <a:r>
              <a:t>Title Text</a:t>
            </a:r>
          </a:p>
        </p:txBody>
      </p:sp>
    </p:spTree>
  </p:cSld>
  <p:clrMapOvr>
    <a:masterClrMapping/>
  </p:clrMapOvr>
  <p:transition spd="med"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Main Content 1 Blu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" name="Title Text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>
            <a:lvl1pPr>
              <a:defRPr>
                <a:latin typeface="Daytona" panose="020B0604030500040204" pitchFamily="34" charset="0"/>
              </a:defRPr>
            </a:lvl1pPr>
          </a:lstStyle>
          <a:p>
            <a:r>
              <a:t>Title Text</a:t>
            </a:r>
          </a:p>
        </p:txBody>
      </p:sp>
      <p:sp>
        <p:nvSpPr>
          <p:cNvPr id="85" name="Body Level One…"/>
          <p:cNvSpPr txBox="1">
            <a:spLocks noGrp="1"/>
          </p:cNvSpPr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>
            <a:lvl1pPr>
              <a:defRPr>
                <a:latin typeface="Daytona" panose="020B0604030500040204" pitchFamily="34" charset="0"/>
              </a:defRPr>
            </a:lvl1pPr>
            <a:lvl2pPr>
              <a:defRPr>
                <a:latin typeface="Daytona" panose="020B0604030500040204" pitchFamily="34" charset="0"/>
              </a:defRPr>
            </a:lvl2pPr>
            <a:lvl3pPr>
              <a:defRPr>
                <a:latin typeface="Daytona" panose="020B0604030500040204" pitchFamily="34" charset="0"/>
              </a:defRPr>
            </a:lvl3pPr>
            <a:lvl4pPr>
              <a:defRPr>
                <a:latin typeface="Daytona" panose="020B0604030500040204" pitchFamily="34" charset="0"/>
              </a:defRPr>
            </a:lvl4pPr>
            <a:lvl5pPr>
              <a:defRPr>
                <a:latin typeface="Daytona" panose="020B0604030500040204" pitchFamily="34" charset="0"/>
              </a:defRPr>
            </a:lvl5pPr>
          </a:lstStyle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</p:spTree>
  </p:cSld>
  <p:clrMapOvr>
    <a:masterClrMapping/>
  </p:clrMapOvr>
  <p:transition spd="med"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x">
  <p:cSld name="Main Content 1 Gree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3" name="PPT BG A2.png" descr="PPT BG A2.png"/>
          <p:cNvPicPr>
            <a:picLocks noChangeAspect="1"/>
          </p:cNvPicPr>
          <p:nvPr/>
        </p:nvPicPr>
        <p:blipFill>
          <a:blip r:embed="rId2"/>
          <a:srcRect l="13" r="1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 w="12700">
            <a:miter lim="400000"/>
          </a:ln>
        </p:spPr>
      </p:pic>
      <p:sp>
        <p:nvSpPr>
          <p:cNvPr id="94" name="Title Text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>
            <a:lvl1pPr>
              <a:defRPr>
                <a:latin typeface="Daytona" panose="020B0604030500040204" pitchFamily="34" charset="0"/>
              </a:defRPr>
            </a:lvl1pPr>
          </a:lstStyle>
          <a:p>
            <a:r>
              <a:t>Title Text</a:t>
            </a:r>
          </a:p>
        </p:txBody>
      </p:sp>
      <p:sp>
        <p:nvSpPr>
          <p:cNvPr id="95" name="Body Level One…"/>
          <p:cNvSpPr txBox="1">
            <a:spLocks noGrp="1"/>
          </p:cNvSpPr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>
            <a:lvl1pPr>
              <a:defRPr>
                <a:latin typeface="Daytona" panose="020B0604030500040204" pitchFamily="34" charset="0"/>
              </a:defRPr>
            </a:lvl1pPr>
            <a:lvl2pPr>
              <a:defRPr>
                <a:latin typeface="Daytona" panose="020B0604030500040204" pitchFamily="34" charset="0"/>
              </a:defRPr>
            </a:lvl2pPr>
            <a:lvl3pPr>
              <a:defRPr>
                <a:latin typeface="Daytona" panose="020B0604030500040204" pitchFamily="34" charset="0"/>
              </a:defRPr>
            </a:lvl3pPr>
            <a:lvl4pPr>
              <a:defRPr>
                <a:latin typeface="Daytona" panose="020B0604030500040204" pitchFamily="34" charset="0"/>
              </a:defRPr>
            </a:lvl4pPr>
            <a:lvl5pPr>
              <a:defRPr>
                <a:latin typeface="Daytona" panose="020B0604030500040204" pitchFamily="34" charset="0"/>
              </a:defRPr>
            </a:lvl5pPr>
          </a:lstStyle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</p:spTree>
  </p:cSld>
  <p:clrMapOvr>
    <a:masterClrMapping/>
  </p:clrMapOvr>
  <p:transition spd="med"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x">
  <p:cSld name="Main Content 1 Oran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3" name="PPT BG A3.png" descr="PPT BG A3.png"/>
          <p:cNvPicPr>
            <a:picLocks noChangeAspect="1"/>
          </p:cNvPicPr>
          <p:nvPr/>
        </p:nvPicPr>
        <p:blipFill>
          <a:blip r:embed="rId2"/>
          <a:srcRect t="10" b="10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 w="12700">
            <a:miter lim="400000"/>
          </a:ln>
        </p:spPr>
      </p:pic>
      <p:sp>
        <p:nvSpPr>
          <p:cNvPr id="104" name="Title Text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>
            <a:lvl1pPr>
              <a:defRPr>
                <a:latin typeface="Daytona" panose="020B0604030500040204" pitchFamily="34" charset="0"/>
              </a:defRPr>
            </a:lvl1pPr>
          </a:lstStyle>
          <a:p>
            <a:r>
              <a:t>Title Text</a:t>
            </a:r>
          </a:p>
        </p:txBody>
      </p:sp>
      <p:sp>
        <p:nvSpPr>
          <p:cNvPr id="105" name="Body Level One…"/>
          <p:cNvSpPr txBox="1">
            <a:spLocks noGrp="1"/>
          </p:cNvSpPr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>
            <a:lvl1pPr>
              <a:defRPr>
                <a:latin typeface="Daytona" panose="020B0604030500040204" pitchFamily="34" charset="0"/>
              </a:defRPr>
            </a:lvl1pPr>
            <a:lvl2pPr>
              <a:defRPr>
                <a:latin typeface="Daytona" panose="020B0604030500040204" pitchFamily="34" charset="0"/>
              </a:defRPr>
            </a:lvl2pPr>
            <a:lvl3pPr>
              <a:defRPr>
                <a:latin typeface="Daytona" panose="020B0604030500040204" pitchFamily="34" charset="0"/>
              </a:defRPr>
            </a:lvl3pPr>
            <a:lvl4pPr>
              <a:defRPr>
                <a:latin typeface="Daytona" panose="020B0604030500040204" pitchFamily="34" charset="0"/>
              </a:defRPr>
            </a:lvl4pPr>
            <a:lvl5pPr>
              <a:defRPr>
                <a:latin typeface="Daytona" panose="020B0604030500040204" pitchFamily="34" charset="0"/>
              </a:defRPr>
            </a:lvl5pPr>
          </a:lstStyle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</p:spTree>
  </p:cSld>
  <p:clrMapOvr>
    <a:masterClrMapping/>
  </p:clrMapOvr>
  <p:transition spd="med"/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x">
  <p:cSld name="Main Content 2 Orange cop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3" name="PPT BG B1.png" descr="PPT BG B1.png"/>
          <p:cNvPicPr>
            <a:picLocks noChangeAspect="1"/>
          </p:cNvPicPr>
          <p:nvPr/>
        </p:nvPicPr>
        <p:blipFill>
          <a:blip r:embed="rId2"/>
          <a:srcRect t="10" b="10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 w="12700">
            <a:miter lim="400000"/>
          </a:ln>
        </p:spPr>
      </p:pic>
      <p:sp>
        <p:nvSpPr>
          <p:cNvPr id="114" name="Title Text"/>
          <p:cNvSpPr txBox="1">
            <a:spLocks noGrp="1"/>
          </p:cNvSpPr>
          <p:nvPr>
            <p:ph type="title"/>
          </p:nvPr>
        </p:nvSpPr>
        <p:spPr>
          <a:xfrm>
            <a:off x="1694260" y="139913"/>
            <a:ext cx="10940017" cy="1059974"/>
          </a:xfrm>
          <a:prstGeom prst="rect">
            <a:avLst/>
          </a:prstGeom>
          <a:effectLst>
            <a:outerShdw blurRad="63500" dist="25400" dir="5400000" rotWithShape="0">
              <a:srgbClr val="000000">
                <a:alpha val="50000"/>
              </a:srgbClr>
            </a:outerShdw>
          </a:effectLst>
        </p:spPr>
        <p:txBody>
          <a:bodyPr/>
          <a:lstStyle>
            <a:lvl1pPr>
              <a:defRPr>
                <a:solidFill>
                  <a:srgbClr val="FFFFFF"/>
                </a:solidFill>
                <a:latin typeface="Daytona" panose="020B0604030500040204" pitchFamily="34" charset="0"/>
              </a:defRPr>
            </a:lvl1pPr>
          </a:lstStyle>
          <a:p>
            <a:r>
              <a:t>Title Text</a:t>
            </a:r>
          </a:p>
        </p:txBody>
      </p:sp>
      <p:sp>
        <p:nvSpPr>
          <p:cNvPr id="115" name="Body Level One…"/>
          <p:cNvSpPr txBox="1">
            <a:spLocks noGrp="1"/>
          </p:cNvSpPr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>
            <a:lvl1pPr>
              <a:defRPr>
                <a:latin typeface="Daytona" panose="020B0604030500040204" pitchFamily="34" charset="0"/>
              </a:defRPr>
            </a:lvl1pPr>
            <a:lvl2pPr>
              <a:defRPr>
                <a:latin typeface="Daytona" panose="020B0604030500040204" pitchFamily="34" charset="0"/>
              </a:defRPr>
            </a:lvl2pPr>
            <a:lvl3pPr>
              <a:defRPr>
                <a:latin typeface="Daytona" panose="020B0604030500040204" pitchFamily="34" charset="0"/>
              </a:defRPr>
            </a:lvl3pPr>
            <a:lvl4pPr>
              <a:defRPr>
                <a:latin typeface="Daytona" panose="020B0604030500040204" pitchFamily="34" charset="0"/>
              </a:defRPr>
            </a:lvl4pPr>
            <a:lvl5pPr>
              <a:defRPr>
                <a:latin typeface="Daytona" panose="020B0604030500040204" pitchFamily="34" charset="0"/>
              </a:defRPr>
            </a:lvl5pPr>
          </a:lstStyle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</p:spTree>
  </p:cSld>
  <p:clrMapOvr>
    <a:masterClrMapping/>
  </p:clrMapOvr>
  <p:transition spd="med"/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x">
  <p:cSld name="Main Content 2 Orange copy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3" name="PPT BG B2.png" descr="PPT BG B2.png"/>
          <p:cNvPicPr>
            <a:picLocks noChangeAspect="1"/>
          </p:cNvPicPr>
          <p:nvPr/>
        </p:nvPicPr>
        <p:blipFill>
          <a:blip r:embed="rId2"/>
          <a:srcRect l="13" r="1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 w="12700">
            <a:miter lim="400000"/>
          </a:ln>
        </p:spPr>
      </p:pic>
      <p:sp>
        <p:nvSpPr>
          <p:cNvPr id="124" name="Title Text"/>
          <p:cNvSpPr txBox="1">
            <a:spLocks noGrp="1"/>
          </p:cNvSpPr>
          <p:nvPr>
            <p:ph type="title"/>
          </p:nvPr>
        </p:nvSpPr>
        <p:spPr>
          <a:xfrm>
            <a:off x="1694260" y="139913"/>
            <a:ext cx="10940017" cy="1059974"/>
          </a:xfrm>
          <a:prstGeom prst="rect">
            <a:avLst/>
          </a:prstGeom>
          <a:effectLst>
            <a:outerShdw blurRad="63500" dist="25400" dir="5400000" rotWithShape="0">
              <a:srgbClr val="000000">
                <a:alpha val="50000"/>
              </a:srgbClr>
            </a:outerShdw>
          </a:effectLst>
        </p:spPr>
        <p:txBody>
          <a:bodyPr/>
          <a:lstStyle>
            <a:lvl1pPr>
              <a:defRPr>
                <a:solidFill>
                  <a:srgbClr val="FFFFFF"/>
                </a:solidFill>
                <a:latin typeface="Daytona" panose="020B0604030500040204" pitchFamily="34" charset="0"/>
              </a:defRPr>
            </a:lvl1pPr>
          </a:lstStyle>
          <a:p>
            <a:r>
              <a:t>Title Text</a:t>
            </a:r>
          </a:p>
        </p:txBody>
      </p:sp>
      <p:sp>
        <p:nvSpPr>
          <p:cNvPr id="125" name="Body Level One…"/>
          <p:cNvSpPr txBox="1">
            <a:spLocks noGrp="1"/>
          </p:cNvSpPr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>
            <a:lvl1pPr>
              <a:defRPr>
                <a:latin typeface="Daytona" panose="020B0604030500040204" pitchFamily="34" charset="0"/>
              </a:defRPr>
            </a:lvl1pPr>
            <a:lvl2pPr>
              <a:defRPr>
                <a:latin typeface="Daytona" panose="020B0604030500040204" pitchFamily="34" charset="0"/>
              </a:defRPr>
            </a:lvl2pPr>
            <a:lvl3pPr>
              <a:defRPr>
                <a:latin typeface="Daytona" panose="020B0604030500040204" pitchFamily="34" charset="0"/>
              </a:defRPr>
            </a:lvl3pPr>
            <a:lvl4pPr>
              <a:defRPr>
                <a:latin typeface="Daytona" panose="020B0604030500040204" pitchFamily="34" charset="0"/>
              </a:defRPr>
            </a:lvl4pPr>
            <a:lvl5pPr>
              <a:defRPr>
                <a:latin typeface="Daytona" panose="020B0604030500040204" pitchFamily="34" charset="0"/>
              </a:defRPr>
            </a:lvl5pPr>
          </a:lstStyle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</p:spTree>
  </p:cSld>
  <p:clrMapOvr>
    <a:masterClrMapping/>
  </p:clrMapOvr>
  <p:transition spd="med"/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x">
  <p:cSld name="Main Content 2 Oran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3" name="PPT BG B3.png" descr="PPT BG B3.png"/>
          <p:cNvPicPr>
            <a:picLocks noChangeAspect="1"/>
          </p:cNvPicPr>
          <p:nvPr/>
        </p:nvPicPr>
        <p:blipFill>
          <a:blip r:embed="rId2"/>
          <a:srcRect t="10" b="10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 w="12700">
            <a:miter lim="400000"/>
          </a:ln>
        </p:spPr>
      </p:pic>
      <p:sp>
        <p:nvSpPr>
          <p:cNvPr id="134" name="Title Text"/>
          <p:cNvSpPr txBox="1">
            <a:spLocks noGrp="1"/>
          </p:cNvSpPr>
          <p:nvPr>
            <p:ph type="title"/>
          </p:nvPr>
        </p:nvSpPr>
        <p:spPr>
          <a:xfrm>
            <a:off x="1694260" y="139913"/>
            <a:ext cx="10940017" cy="1059974"/>
          </a:xfrm>
          <a:prstGeom prst="rect">
            <a:avLst/>
          </a:prstGeom>
          <a:effectLst>
            <a:outerShdw blurRad="63500" dist="25400" dir="5400000" rotWithShape="0">
              <a:srgbClr val="000000">
                <a:alpha val="50000"/>
              </a:srgbClr>
            </a:outerShdw>
          </a:effectLst>
        </p:spPr>
        <p:txBody>
          <a:bodyPr/>
          <a:lstStyle>
            <a:lvl1pPr>
              <a:defRPr>
                <a:solidFill>
                  <a:srgbClr val="FFFFFF"/>
                </a:solidFill>
                <a:latin typeface="Daytona" panose="020B0604030500040204" pitchFamily="34" charset="0"/>
              </a:defRPr>
            </a:lvl1pPr>
          </a:lstStyle>
          <a:p>
            <a:r>
              <a:t>Title Text</a:t>
            </a:r>
          </a:p>
        </p:txBody>
      </p:sp>
      <p:sp>
        <p:nvSpPr>
          <p:cNvPr id="135" name="Body Level One…"/>
          <p:cNvSpPr txBox="1">
            <a:spLocks noGrp="1"/>
          </p:cNvSpPr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>
            <a:lvl1pPr>
              <a:defRPr>
                <a:latin typeface="Daytona" panose="020B0604030500040204" pitchFamily="34" charset="0"/>
              </a:defRPr>
            </a:lvl1pPr>
            <a:lvl2pPr>
              <a:defRPr>
                <a:latin typeface="Daytona" panose="020B0604030500040204" pitchFamily="34" charset="0"/>
              </a:defRPr>
            </a:lvl2pPr>
            <a:lvl3pPr>
              <a:defRPr>
                <a:latin typeface="Daytona" panose="020B0604030500040204" pitchFamily="34" charset="0"/>
              </a:defRPr>
            </a:lvl3pPr>
            <a:lvl4pPr>
              <a:defRPr>
                <a:latin typeface="Daytona" panose="020B0604030500040204" pitchFamily="34" charset="0"/>
              </a:defRPr>
            </a:lvl4pPr>
            <a:lvl5pPr>
              <a:defRPr>
                <a:latin typeface="Daytona" panose="020B0604030500040204" pitchFamily="34" charset="0"/>
              </a:defRPr>
            </a:lvl5pPr>
          </a:lstStyle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</p:spTree>
  </p:cSld>
  <p:clrMapOvr>
    <a:masterClrMapping/>
  </p:clrMapOvr>
  <p:transition spd="med"/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6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theme" Target="../theme/theme1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PT BG A1.png" descr="PPT BG A1.png"/>
          <p:cNvPicPr>
            <a:picLocks noChangeAspect="1"/>
          </p:cNvPicPr>
          <p:nvPr/>
        </p:nvPicPr>
        <p:blipFill>
          <a:blip r:embed="rId16"/>
          <a:srcRect t="10" b="10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 w="12700">
            <a:miter lim="400000"/>
          </a:ln>
        </p:spPr>
      </p:pic>
      <p:sp>
        <p:nvSpPr>
          <p:cNvPr id="3" name="Title Text"/>
          <p:cNvSpPr txBox="1">
            <a:spLocks noGrp="1"/>
          </p:cNvSpPr>
          <p:nvPr>
            <p:ph type="title"/>
          </p:nvPr>
        </p:nvSpPr>
        <p:spPr>
          <a:xfrm>
            <a:off x="779860" y="779358"/>
            <a:ext cx="10940017" cy="644526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9" rIns="45719" anchor="ctr">
            <a:normAutofit/>
          </a:bodyPr>
          <a:lstStyle/>
          <a:p>
            <a:r>
              <a:t>Title Text</a:t>
            </a:r>
          </a:p>
        </p:txBody>
      </p:sp>
      <p:sp>
        <p:nvSpPr>
          <p:cNvPr id="4" name="Body Level One…"/>
          <p:cNvSpPr txBox="1">
            <a:spLocks noGrp="1"/>
          </p:cNvSpPr>
          <p:nvPr>
            <p:ph type="body" idx="1"/>
          </p:nvPr>
        </p:nvSpPr>
        <p:spPr>
          <a:xfrm>
            <a:off x="861458" y="1780679"/>
            <a:ext cx="10940017" cy="424483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9" rIns="45719">
            <a:normAutofit/>
          </a:bodyPr>
          <a:lstStyle>
            <a:lvl2pPr>
              <a:defRPr sz="2600"/>
            </a:lvl2pPr>
            <a:lvl3pPr>
              <a:defRPr sz="2400"/>
            </a:lvl3pPr>
            <a:lvl4pPr>
              <a:defRPr sz="2200"/>
            </a:lvl4pPr>
            <a:lvl5pPr>
              <a:defRPr sz="2000"/>
            </a:lvl5pPr>
          </a:lstStyle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  <p:sldLayoutId id="2147483661" r:id="rId13"/>
    <p:sldLayoutId id="2147483662" r:id="rId14"/>
  </p:sldLayoutIdLst>
  <p:transition spd="med"/>
  <p:txStyles>
    <p:titleStyle>
      <a:lvl1pPr marL="0" marR="0" indent="0" algn="l" defTabSz="91440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400" b="0" i="0" u="none" strike="noStrike" cap="none" spc="-115" baseline="0">
          <a:solidFill>
            <a:srgbClr val="005F99"/>
          </a:solidFill>
          <a:uFillTx/>
          <a:latin typeface="Daytona" panose="020B0604030500040204" pitchFamily="34" charset="0"/>
          <a:ea typeface="Daytona" panose="020B0604030500040204" pitchFamily="34" charset="0"/>
          <a:cs typeface="Arial"/>
          <a:sym typeface="Arial"/>
        </a:defRPr>
      </a:lvl1pPr>
      <a:lvl2pPr marL="0" marR="0" indent="0" algn="l" defTabSz="91440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400" b="0" i="0" u="none" strike="noStrike" cap="none" spc="-115" baseline="0">
          <a:solidFill>
            <a:srgbClr val="005F99"/>
          </a:solidFill>
          <a:uFillTx/>
          <a:latin typeface="Arial"/>
          <a:ea typeface="Arial"/>
          <a:cs typeface="Arial"/>
          <a:sym typeface="Arial"/>
        </a:defRPr>
      </a:lvl2pPr>
      <a:lvl3pPr marL="0" marR="0" indent="0" algn="l" defTabSz="91440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400" b="0" i="0" u="none" strike="noStrike" cap="none" spc="-115" baseline="0">
          <a:solidFill>
            <a:srgbClr val="005F99"/>
          </a:solidFill>
          <a:uFillTx/>
          <a:latin typeface="Arial"/>
          <a:ea typeface="Arial"/>
          <a:cs typeface="Arial"/>
          <a:sym typeface="Arial"/>
        </a:defRPr>
      </a:lvl3pPr>
      <a:lvl4pPr marL="0" marR="0" indent="0" algn="l" defTabSz="91440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400" b="0" i="0" u="none" strike="noStrike" cap="none" spc="-115" baseline="0">
          <a:solidFill>
            <a:srgbClr val="005F99"/>
          </a:solidFill>
          <a:uFillTx/>
          <a:latin typeface="Arial"/>
          <a:ea typeface="Arial"/>
          <a:cs typeface="Arial"/>
          <a:sym typeface="Arial"/>
        </a:defRPr>
      </a:lvl4pPr>
      <a:lvl5pPr marL="0" marR="0" indent="0" algn="l" defTabSz="91440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400" b="0" i="0" u="none" strike="noStrike" cap="none" spc="-115" baseline="0">
          <a:solidFill>
            <a:srgbClr val="005F99"/>
          </a:solidFill>
          <a:uFillTx/>
          <a:latin typeface="Arial"/>
          <a:ea typeface="Arial"/>
          <a:cs typeface="Arial"/>
          <a:sym typeface="Arial"/>
        </a:defRPr>
      </a:lvl5pPr>
      <a:lvl6pPr marL="0" marR="0" indent="0" algn="l" defTabSz="91440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400" b="0" i="0" u="none" strike="noStrike" cap="none" spc="-115" baseline="0">
          <a:solidFill>
            <a:srgbClr val="005F99"/>
          </a:solidFill>
          <a:uFillTx/>
          <a:latin typeface="Arial"/>
          <a:ea typeface="Arial"/>
          <a:cs typeface="Arial"/>
          <a:sym typeface="Arial"/>
        </a:defRPr>
      </a:lvl6pPr>
      <a:lvl7pPr marL="0" marR="0" indent="0" algn="l" defTabSz="91440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400" b="0" i="0" u="none" strike="noStrike" cap="none" spc="-115" baseline="0">
          <a:solidFill>
            <a:srgbClr val="005F99"/>
          </a:solidFill>
          <a:uFillTx/>
          <a:latin typeface="Arial"/>
          <a:ea typeface="Arial"/>
          <a:cs typeface="Arial"/>
          <a:sym typeface="Arial"/>
        </a:defRPr>
      </a:lvl7pPr>
      <a:lvl8pPr marL="0" marR="0" indent="0" algn="l" defTabSz="91440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400" b="0" i="0" u="none" strike="noStrike" cap="none" spc="-115" baseline="0">
          <a:solidFill>
            <a:srgbClr val="005F99"/>
          </a:solidFill>
          <a:uFillTx/>
          <a:latin typeface="Arial"/>
          <a:ea typeface="Arial"/>
          <a:cs typeface="Arial"/>
          <a:sym typeface="Arial"/>
        </a:defRPr>
      </a:lvl8pPr>
      <a:lvl9pPr marL="0" marR="0" indent="0" algn="l" defTabSz="91440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400" b="0" i="0" u="none" strike="noStrike" cap="none" spc="-115" baseline="0">
          <a:solidFill>
            <a:srgbClr val="005F99"/>
          </a:solidFill>
          <a:uFillTx/>
          <a:latin typeface="Arial"/>
          <a:ea typeface="Arial"/>
          <a:cs typeface="Arial"/>
          <a:sym typeface="Arial"/>
        </a:defRPr>
      </a:lvl9pPr>
    </p:titleStyle>
    <p:bodyStyle>
      <a:lvl1pPr marL="228600" marR="0" indent="-228600" algn="l" defTabSz="914400" latinLnBrk="0">
        <a:lnSpc>
          <a:spcPct val="90000"/>
        </a:lnSpc>
        <a:spcBef>
          <a:spcPts val="1000"/>
        </a:spcBef>
        <a:spcAft>
          <a:spcPts val="0"/>
        </a:spcAft>
        <a:buClr>
          <a:srgbClr val="005F99"/>
        </a:buClr>
        <a:buSzPct val="100000"/>
        <a:buFont typeface="Arial"/>
        <a:buChar char="•"/>
        <a:tabLst/>
        <a:defRPr sz="2800" b="0" i="0" u="none" strike="noStrike" cap="none" spc="0" baseline="0">
          <a:solidFill>
            <a:srgbClr val="000000"/>
          </a:solidFill>
          <a:uFillTx/>
          <a:latin typeface="Daytona" panose="020B0604030500040204" pitchFamily="34" charset="0"/>
          <a:ea typeface="Daytona" panose="020B0604030500040204" pitchFamily="34" charset="0"/>
          <a:cs typeface="Arial"/>
          <a:sym typeface="Arial"/>
        </a:defRPr>
      </a:lvl1pPr>
      <a:lvl2pPr marL="723900" marR="0" indent="-266700" algn="l" defTabSz="914400" latinLnBrk="0">
        <a:lnSpc>
          <a:spcPct val="90000"/>
        </a:lnSpc>
        <a:spcBef>
          <a:spcPts val="1000"/>
        </a:spcBef>
        <a:spcAft>
          <a:spcPts val="0"/>
        </a:spcAft>
        <a:buClr>
          <a:srgbClr val="005F99"/>
        </a:buClr>
        <a:buSzPct val="100000"/>
        <a:buFont typeface="Arial"/>
        <a:buChar char="−"/>
        <a:tabLst/>
        <a:defRPr sz="2800" b="0" i="0" u="none" strike="noStrike" cap="none" spc="0" baseline="0">
          <a:solidFill>
            <a:srgbClr val="000000"/>
          </a:solidFill>
          <a:uFillTx/>
          <a:latin typeface="Daytona" panose="020B0604030500040204" pitchFamily="34" charset="0"/>
          <a:ea typeface="Daytona" panose="020B0604030500040204" pitchFamily="34" charset="0"/>
          <a:cs typeface="Arial"/>
          <a:sym typeface="Arial"/>
        </a:defRPr>
      </a:lvl2pPr>
      <a:lvl3pPr marL="1234439" marR="0" indent="-320039" algn="l" defTabSz="914400" latinLnBrk="0">
        <a:lnSpc>
          <a:spcPct val="90000"/>
        </a:lnSpc>
        <a:spcBef>
          <a:spcPts val="1000"/>
        </a:spcBef>
        <a:spcAft>
          <a:spcPts val="0"/>
        </a:spcAft>
        <a:buClr>
          <a:srgbClr val="005F99"/>
        </a:buClr>
        <a:buSzPct val="100000"/>
        <a:buFont typeface="Arial"/>
        <a:buChar char="»"/>
        <a:tabLst/>
        <a:defRPr sz="2800" b="0" i="0" u="none" strike="noStrike" cap="none" spc="0" baseline="0">
          <a:solidFill>
            <a:srgbClr val="000000"/>
          </a:solidFill>
          <a:uFillTx/>
          <a:latin typeface="Daytona" panose="020B0604030500040204" pitchFamily="34" charset="0"/>
          <a:ea typeface="Daytona" panose="020B0604030500040204" pitchFamily="34" charset="0"/>
          <a:cs typeface="Arial"/>
          <a:sym typeface="Arial"/>
        </a:defRPr>
      </a:lvl3pPr>
      <a:lvl4pPr marL="1727200" marR="0" indent="-355600" algn="l" defTabSz="914400" latinLnBrk="0">
        <a:lnSpc>
          <a:spcPct val="90000"/>
        </a:lnSpc>
        <a:spcBef>
          <a:spcPts val="1000"/>
        </a:spcBef>
        <a:spcAft>
          <a:spcPts val="0"/>
        </a:spcAft>
        <a:buClr>
          <a:srgbClr val="005F99"/>
        </a:buClr>
        <a:buSzPct val="100000"/>
        <a:buFont typeface="Arial"/>
        <a:buChar char="•"/>
        <a:tabLst/>
        <a:defRPr sz="2800" b="0" i="0" u="none" strike="noStrike" cap="none" spc="0" baseline="0">
          <a:solidFill>
            <a:srgbClr val="000000"/>
          </a:solidFill>
          <a:uFillTx/>
          <a:latin typeface="Daytona" panose="020B0604030500040204" pitchFamily="34" charset="0"/>
          <a:ea typeface="Daytona" panose="020B0604030500040204" pitchFamily="34" charset="0"/>
          <a:cs typeface="Arial"/>
          <a:sym typeface="Arial"/>
        </a:defRPr>
      </a:lvl4pPr>
      <a:lvl5pPr marL="2184400" marR="0" indent="-355600" algn="l" defTabSz="914400" latinLnBrk="0">
        <a:lnSpc>
          <a:spcPct val="90000"/>
        </a:lnSpc>
        <a:spcBef>
          <a:spcPts val="1000"/>
        </a:spcBef>
        <a:spcAft>
          <a:spcPts val="0"/>
        </a:spcAft>
        <a:buClr>
          <a:srgbClr val="005F99"/>
        </a:buClr>
        <a:buSzPct val="100000"/>
        <a:buFont typeface="Arial"/>
        <a:buChar char="­"/>
        <a:tabLst/>
        <a:defRPr sz="2800" b="0" i="0" u="none" strike="noStrike" cap="none" spc="0" baseline="0">
          <a:solidFill>
            <a:srgbClr val="000000"/>
          </a:solidFill>
          <a:uFillTx/>
          <a:latin typeface="Daytona" panose="020B0604030500040204" pitchFamily="34" charset="0"/>
          <a:ea typeface="Daytona" panose="020B0604030500040204" pitchFamily="34" charset="0"/>
          <a:cs typeface="Arial"/>
          <a:sym typeface="Arial"/>
        </a:defRPr>
      </a:lvl5pPr>
      <a:lvl6pPr marL="2641600" marR="0" indent="-355600" algn="l" defTabSz="914400" latinLnBrk="0">
        <a:lnSpc>
          <a:spcPct val="90000"/>
        </a:lnSpc>
        <a:spcBef>
          <a:spcPts val="1000"/>
        </a:spcBef>
        <a:spcAft>
          <a:spcPts val="0"/>
        </a:spcAft>
        <a:buClr>
          <a:srgbClr val="005F99"/>
        </a:buClr>
        <a:buSzPct val="100000"/>
        <a:buFont typeface="Arial"/>
        <a:buChar char="•"/>
        <a:tabLst/>
        <a:defRPr sz="2800" b="0" i="0" u="none" strike="noStrike" cap="none" spc="0" baseline="0">
          <a:solidFill>
            <a:srgbClr val="000000"/>
          </a:solidFill>
          <a:uFillTx/>
          <a:latin typeface="Arial"/>
          <a:ea typeface="Arial"/>
          <a:cs typeface="Arial"/>
          <a:sym typeface="Arial"/>
        </a:defRPr>
      </a:lvl6pPr>
      <a:lvl7pPr marL="3098800" marR="0" indent="-355600" algn="l" defTabSz="914400" latinLnBrk="0">
        <a:lnSpc>
          <a:spcPct val="90000"/>
        </a:lnSpc>
        <a:spcBef>
          <a:spcPts val="1000"/>
        </a:spcBef>
        <a:spcAft>
          <a:spcPts val="0"/>
        </a:spcAft>
        <a:buClr>
          <a:srgbClr val="005F99"/>
        </a:buClr>
        <a:buSzPct val="100000"/>
        <a:buFont typeface="Arial"/>
        <a:buChar char="•"/>
        <a:tabLst/>
        <a:defRPr sz="2800" b="0" i="0" u="none" strike="noStrike" cap="none" spc="0" baseline="0">
          <a:solidFill>
            <a:srgbClr val="000000"/>
          </a:solidFill>
          <a:uFillTx/>
          <a:latin typeface="Arial"/>
          <a:ea typeface="Arial"/>
          <a:cs typeface="Arial"/>
          <a:sym typeface="Arial"/>
        </a:defRPr>
      </a:lvl7pPr>
      <a:lvl8pPr marL="3556000" marR="0" indent="-355600" algn="l" defTabSz="914400" latinLnBrk="0">
        <a:lnSpc>
          <a:spcPct val="90000"/>
        </a:lnSpc>
        <a:spcBef>
          <a:spcPts val="1000"/>
        </a:spcBef>
        <a:spcAft>
          <a:spcPts val="0"/>
        </a:spcAft>
        <a:buClr>
          <a:srgbClr val="005F99"/>
        </a:buClr>
        <a:buSzPct val="100000"/>
        <a:buFont typeface="Arial"/>
        <a:buChar char="•"/>
        <a:tabLst/>
        <a:defRPr sz="2800" b="0" i="0" u="none" strike="noStrike" cap="none" spc="0" baseline="0">
          <a:solidFill>
            <a:srgbClr val="000000"/>
          </a:solidFill>
          <a:uFillTx/>
          <a:latin typeface="Arial"/>
          <a:ea typeface="Arial"/>
          <a:cs typeface="Arial"/>
          <a:sym typeface="Arial"/>
        </a:defRPr>
      </a:lvl8pPr>
      <a:lvl9pPr marL="4013200" marR="0" indent="-355600" algn="l" defTabSz="914400" latinLnBrk="0">
        <a:lnSpc>
          <a:spcPct val="90000"/>
        </a:lnSpc>
        <a:spcBef>
          <a:spcPts val="1000"/>
        </a:spcBef>
        <a:spcAft>
          <a:spcPts val="0"/>
        </a:spcAft>
        <a:buClr>
          <a:srgbClr val="005F99"/>
        </a:buClr>
        <a:buSzPct val="100000"/>
        <a:buFont typeface="Arial"/>
        <a:buChar char="•"/>
        <a:tabLst/>
        <a:defRPr sz="2800" b="0" i="0" u="none" strike="noStrike" cap="none" spc="0" baseline="0">
          <a:solidFill>
            <a:srgbClr val="000000"/>
          </a:solidFill>
          <a:uFillTx/>
          <a:latin typeface="Arial"/>
          <a:ea typeface="Arial"/>
          <a:cs typeface="Arial"/>
          <a:sym typeface="Arial"/>
        </a:defRPr>
      </a:lvl9pPr>
    </p:bodyStyle>
    <p:otherStyle>
      <a:lvl1pPr marL="0" marR="0" indent="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1pPr>
      <a:lvl2pPr marL="0" marR="0" indent="45720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2pPr>
      <a:lvl3pPr marL="0" marR="0" indent="91440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3pPr>
      <a:lvl4pPr marL="0" marR="0" indent="137160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4pPr>
      <a:lvl5pPr marL="0" marR="0" indent="182880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5pPr>
      <a:lvl6pPr marL="0" marR="0" indent="228600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6pPr>
      <a:lvl7pPr marL="0" marR="0" indent="274320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7pPr>
      <a:lvl8pPr marL="0" marR="0" indent="320040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8pPr>
      <a:lvl9pPr marL="0" marR="0" indent="365760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4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4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0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1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5" name="PPT Cover Blue.png" descr="PPT Cover Blu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467" y="0"/>
            <a:ext cx="12187066" cy="6858000"/>
          </a:xfrm>
          <a:prstGeom prst="rect">
            <a:avLst/>
          </a:prstGeom>
          <a:ln w="12700">
            <a:miter lim="400000"/>
          </a:ln>
        </p:spPr>
      </p:pic>
      <p:pic>
        <p:nvPicPr>
          <p:cNvPr id="146" name="USSD 2026 Conference logo-tagline_1260.png" descr="USSD 2026 Conference logo-tagline_1260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977850" y="2101636"/>
            <a:ext cx="8040580" cy="2654728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spd="med"/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8" name="PPT Cover Green.png" descr="PPT Cover Green.png"/>
          <p:cNvPicPr>
            <a:picLocks noChangeAspect="1"/>
          </p:cNvPicPr>
          <p:nvPr/>
        </p:nvPicPr>
        <p:blipFill>
          <a:blip r:embed="rId2"/>
          <a:srcRect l="10" r="10"/>
          <a:stretch>
            <a:fillRect/>
          </a:stretch>
        </p:blipFill>
        <p:spPr>
          <a:xfrm>
            <a:off x="2467" y="0"/>
            <a:ext cx="12187066" cy="6858000"/>
          </a:xfrm>
          <a:prstGeom prst="rect">
            <a:avLst/>
          </a:prstGeom>
          <a:ln w="12700">
            <a:miter lim="400000"/>
          </a:ln>
        </p:spPr>
      </p:pic>
      <p:pic>
        <p:nvPicPr>
          <p:cNvPr id="149" name="USSD 2026 Conference logo-tagline_1260.png" descr="USSD 2026 Conference logo-tagline_1260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977850" y="2101636"/>
            <a:ext cx="8040580" cy="2654728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spd="med"/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1" name="Title 1"/>
          <p:cNvSpPr txBox="1">
            <a:spLocks noGrp="1"/>
          </p:cNvSpPr>
          <p:nvPr>
            <p:ph type="ctrTitle"/>
          </p:nvPr>
        </p:nvSpPr>
        <p:spPr>
          <a:prstGeom prst="rect">
            <a:avLst/>
          </a:prstGeom>
        </p:spPr>
        <p:txBody>
          <a:bodyPr/>
          <a:lstStyle/>
          <a:p>
            <a:endParaRPr/>
          </a:p>
        </p:txBody>
      </p:sp>
    </p:spTree>
  </p:cSld>
  <p:clrMapOvr>
    <a:masterClrMapping/>
  </p:clrMapOvr>
  <p:transition spd="med"/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" name="Title 1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endParaRPr/>
          </a:p>
        </p:txBody>
      </p:sp>
    </p:spTree>
  </p:cSld>
  <p:clrMapOvr>
    <a:masterClrMapping/>
  </p:clrMapOvr>
  <p:transition spd="med"/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5" name="Title 1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endParaRPr/>
          </a:p>
        </p:txBody>
      </p:sp>
    </p:spTree>
  </p:cSld>
  <p:clrMapOvr>
    <a:masterClrMapping/>
  </p:clrMapOvr>
  <p:transition spd="med"/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2DA8165-4AA6-9067-6AD1-8E1211BE545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1F8FBD1-5011-5B8A-1F11-0BD4CD6E648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40132602"/>
      </p:ext>
    </p:extLst>
  </p:cSld>
  <p:clrMapOvr>
    <a:masterClrMapping/>
  </p:clrMapOvr>
  <p:transition spd="med"/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2041557-371E-87C8-873B-3D19ED32FA8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7086FDD2-38D9-2656-836E-AC2FEC88E44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08829437"/>
      </p:ext>
    </p:extLst>
  </p:cSld>
  <p:clrMapOvr>
    <a:masterClrMapping/>
  </p:clrMapOvr>
  <p:transition spd="med"/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7" name="Title 1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>
            <a:normAutofit fontScale="90000"/>
          </a:bodyPr>
          <a:lstStyle/>
          <a:p>
            <a:pPr defTabSz="832104">
              <a:defRPr sz="4004" spc="-105"/>
            </a:pPr>
            <a:endParaRPr/>
          </a:p>
        </p:txBody>
      </p:sp>
      <p:sp>
        <p:nvSpPr>
          <p:cNvPr id="158" name="Content Placeholder 2"/>
          <p:cNvSpPr txBox="1">
            <a:spLocks noGrp="1"/>
          </p:cNvSpPr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/>
          <a:p>
            <a:endParaRPr/>
          </a:p>
        </p:txBody>
      </p:sp>
    </p:spTree>
  </p:cSld>
  <p:clrMapOvr>
    <a:masterClrMapping/>
  </p:clrMapOvr>
  <p:transition spd="med"/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0" name="Title 1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>
            <a:normAutofit fontScale="90000"/>
          </a:bodyPr>
          <a:lstStyle/>
          <a:p>
            <a:pPr defTabSz="832104">
              <a:defRPr sz="4004" spc="-105"/>
            </a:pPr>
            <a:endParaRPr/>
          </a:p>
        </p:txBody>
      </p:sp>
      <p:sp>
        <p:nvSpPr>
          <p:cNvPr id="161" name="Content Placeholder 2"/>
          <p:cNvSpPr txBox="1">
            <a:spLocks noGrp="1"/>
          </p:cNvSpPr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/>
          <a:p>
            <a:endParaRPr/>
          </a:p>
        </p:txBody>
      </p:sp>
    </p:spTree>
  </p:cSld>
  <p:clrMapOvr>
    <a:masterClrMapping/>
  </p:clrMapOvr>
  <p:transition spd="med"/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" name="Title 1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>
            <a:normAutofit fontScale="90000"/>
          </a:bodyPr>
          <a:lstStyle/>
          <a:p>
            <a:pPr defTabSz="832104">
              <a:defRPr sz="4004" spc="-105"/>
            </a:pPr>
            <a:endParaRPr/>
          </a:p>
        </p:txBody>
      </p:sp>
      <p:sp>
        <p:nvSpPr>
          <p:cNvPr id="164" name="Content Placeholder 2"/>
          <p:cNvSpPr txBox="1">
            <a:spLocks noGrp="1"/>
          </p:cNvSpPr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/>
          <a:p>
            <a:endParaRPr/>
          </a:p>
        </p:txBody>
      </p:sp>
    </p:spTree>
  </p:cSld>
  <p:clrMapOvr>
    <a:masterClrMapping/>
  </p:clrMapOvr>
  <p:transition spd="med"/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6" name="Title 1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endParaRPr/>
          </a:p>
        </p:txBody>
      </p:sp>
    </p:spTree>
  </p:cSld>
  <p:clrMapOvr>
    <a:masterClrMapping/>
  </p:clrMapOvr>
  <p:transition spd="med"/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8" name="Title 1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endParaRPr/>
          </a:p>
        </p:txBody>
      </p:sp>
    </p:spTree>
  </p:cSld>
  <p:clrMapOvr>
    <a:masterClrMapping/>
  </p:clrMapOvr>
  <p:transition spd="med"/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0" name="Title 1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endParaRPr/>
          </a:p>
        </p:txBody>
      </p:sp>
    </p:spTree>
  </p:cSld>
  <p:clrMapOvr>
    <a:masterClrMapping/>
  </p:clrMapOvr>
  <p:transition spd="med"/>
</p:sld>
</file>

<file path=ppt/theme/theme1.xml><?xml version="1.0" encoding="utf-8"?>
<a:theme xmlns:a="http://schemas.openxmlformats.org/drawingml/2006/main" name="Office Theme">
  <a:themeElements>
    <a:clrScheme name="Office Theme">
      <a:dk1>
        <a:srgbClr val="000000"/>
      </a:dk1>
      <a:lt1>
        <a:srgbClr val="FFFFFF"/>
      </a:lt1>
      <a:dk2>
        <a:srgbClr val="A7A7A7"/>
      </a:dk2>
      <a:lt2>
        <a:srgbClr val="535353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000FF"/>
      </a:hlink>
      <a:folHlink>
        <a:srgbClr val="FF00FF"/>
      </a:folHlink>
    </a:clrScheme>
    <a:fontScheme name="Office Theme">
      <a:majorFont>
        <a:latin typeface="Calibri"/>
        <a:ea typeface="Calibri"/>
        <a:cs typeface="Calibri"/>
      </a:majorFont>
      <a:minorFont>
        <a:latin typeface="Helvetica"/>
        <a:ea typeface="Helvetica"/>
        <a:cs typeface="Helvetica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rgbClr val="FFFFFF"/>
        </a:solidFill>
        <a:ln w="12700" cap="flat">
          <a:solidFill>
            <a:schemeClr val="accent1"/>
          </a:solidFill>
          <a:prstDash val="solid"/>
          <a:miter lim="800000"/>
        </a:ln>
        <a:effectLst/>
        <a:sp3d/>
      </a:spPr>
      <a:bodyPr rot="0" spcFirstLastPara="1" vertOverflow="overflow" horzOverflow="overflow" vert="horz" wrap="square" lIns="45719" tIns="45719" rIns="45719" bIns="45719" numCol="1" spcCol="38100" rtlCol="0" anchor="ctr">
        <a:spAutoFit/>
      </a:bodyPr>
      <a:lstStyle>
        <a:defPPr marL="0" marR="0" indent="0" algn="l" defTabSz="9144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  <a:latin typeface="+mj-lt"/>
            <a:ea typeface="+mj-ea"/>
            <a:cs typeface="+mj-cs"/>
            <a:sym typeface="Calibri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spDef>
    <a:lnDef>
      <a:spPr>
        <a:noFill/>
        <a:ln w="12700" cap="flat">
          <a:solidFill>
            <a:schemeClr val="accent1"/>
          </a:solidFill>
          <a:prstDash val="solid"/>
          <a:miter lim="800000"/>
        </a:ln>
        <a:effectLst/>
        <a:sp3d/>
      </a:spPr>
      <a:bodyPr rot="0" spcFirstLastPara="1" vertOverflow="overflow" horzOverflow="overflow" vert="horz" wrap="square" lIns="91439" tIns="45719" rIns="91439" bIns="45719" numCol="1" spcCol="38100" rtlCol="0" anchor="t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lnDef>
    <a:txDef>
      <a:spPr>
        <a:noFill/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45719" tIns="45719" rIns="45719" bIns="45719" numCol="1" spcCol="38100" rtlCol="0" anchor="t">
        <a:spAutoFit/>
      </a:bodyPr>
      <a:lstStyle>
        <a:defPPr marL="0" marR="0" indent="0" algn="l" defTabSz="9144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  <a:latin typeface="+mj-lt"/>
            <a:ea typeface="+mj-ea"/>
            <a:cs typeface="+mj-cs"/>
            <a:sym typeface="Calibri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tx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Office Theme">
      <a:dk1>
        <a:srgbClr val="000000"/>
      </a:dk1>
      <a:lt1>
        <a:srgbClr val="FFFFFF"/>
      </a:lt1>
      <a:dk2>
        <a:srgbClr val="A7A7A7"/>
      </a:dk2>
      <a:lt2>
        <a:srgbClr val="535353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000FF"/>
      </a:hlink>
      <a:folHlink>
        <a:srgbClr val="FF00FF"/>
      </a:folHlink>
    </a:clrScheme>
    <a:fontScheme name="Office Theme">
      <a:majorFont>
        <a:latin typeface="Calibri"/>
        <a:ea typeface="Calibri"/>
        <a:cs typeface="Calibri"/>
      </a:majorFont>
      <a:minorFont>
        <a:latin typeface="Helvetica"/>
        <a:ea typeface="Helvetica"/>
        <a:cs typeface="Helvetica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rgbClr val="FFFFFF"/>
        </a:solidFill>
        <a:ln w="12700" cap="flat">
          <a:solidFill>
            <a:schemeClr val="accent1"/>
          </a:solidFill>
          <a:prstDash val="solid"/>
          <a:miter lim="800000"/>
        </a:ln>
        <a:effectLst/>
        <a:sp3d/>
      </a:spPr>
      <a:bodyPr rot="0" spcFirstLastPara="1" vertOverflow="overflow" horzOverflow="overflow" vert="horz" wrap="square" lIns="45719" tIns="45719" rIns="45719" bIns="45719" numCol="1" spcCol="38100" rtlCol="0" anchor="ctr">
        <a:spAutoFit/>
      </a:bodyPr>
      <a:lstStyle>
        <a:defPPr marL="0" marR="0" indent="0" algn="l" defTabSz="9144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  <a:latin typeface="+mj-lt"/>
            <a:ea typeface="+mj-ea"/>
            <a:cs typeface="+mj-cs"/>
            <a:sym typeface="Calibri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spDef>
    <a:lnDef>
      <a:spPr>
        <a:noFill/>
        <a:ln w="12700" cap="flat">
          <a:solidFill>
            <a:schemeClr val="accent1"/>
          </a:solidFill>
          <a:prstDash val="solid"/>
          <a:miter lim="800000"/>
        </a:ln>
        <a:effectLst/>
        <a:sp3d/>
      </a:spPr>
      <a:bodyPr rot="0" spcFirstLastPara="1" vertOverflow="overflow" horzOverflow="overflow" vert="horz" wrap="square" lIns="91439" tIns="45719" rIns="91439" bIns="45719" numCol="1" spcCol="38100" rtlCol="0" anchor="t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lnDef>
    <a:txDef>
      <a:spPr>
        <a:noFill/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45719" tIns="45719" rIns="45719" bIns="45719" numCol="1" spcCol="38100" rtlCol="0" anchor="t">
        <a:spAutoFit/>
      </a:bodyPr>
      <a:lstStyle>
        <a:defPPr marL="0" marR="0" indent="0" algn="l" defTabSz="9144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  <a:latin typeface="+mj-lt"/>
            <a:ea typeface="+mj-ea"/>
            <a:cs typeface="+mj-cs"/>
            <a:sym typeface="Calibri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txDef>
  </a:objectDefaults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EC515200ABE9B84BB000ABA55553F9C4" ma:contentTypeVersion="19" ma:contentTypeDescription="Create a new document." ma:contentTypeScope="" ma:versionID="aa6a9ebc3bb383bf4633508085971ac2">
  <xsd:schema xmlns:xsd="http://www.w3.org/2001/XMLSchema" xmlns:xs="http://www.w3.org/2001/XMLSchema" xmlns:p="http://schemas.microsoft.com/office/2006/metadata/properties" xmlns:ns2="05663147-73cf-4b2e-936e-c67eeb5de02e" xmlns:ns3="2bf41126-764f-4b96-b56e-d634a89626d0" targetNamespace="http://schemas.microsoft.com/office/2006/metadata/properties" ma:root="true" ma:fieldsID="af072a3f4295dd702e92e36d7002ad1a" ns2:_="" ns3:_="">
    <xsd:import namespace="05663147-73cf-4b2e-936e-c67eeb5de02e"/>
    <xsd:import namespace="2bf41126-764f-4b96-b56e-d634a89626d0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DateTaken" minOccurs="0"/>
                <xsd:element ref="ns2:MediaServiceAutoTags" minOccurs="0"/>
                <xsd:element ref="ns2:MediaServiceOCR" minOccurs="0"/>
                <xsd:element ref="ns3:SharedWithUsers" minOccurs="0"/>
                <xsd:element ref="ns3:SharedWithDetails" minOccurs="0"/>
                <xsd:element ref="ns2:MediaServiceLocation" minOccurs="0"/>
                <xsd:element ref="ns2:MediaServiceGenerationTime" minOccurs="0"/>
                <xsd:element ref="ns2:MediaServiceEventHashCode" minOccurs="0"/>
                <xsd:element ref="ns2:MediaServiceAutoKeyPoints" minOccurs="0"/>
                <xsd:element ref="ns2:MediaServiceKeyPoints" minOccurs="0"/>
                <xsd:element ref="ns2:MediaLengthInSeconds" minOccurs="0"/>
                <xsd:element ref="ns2:lcf76f155ced4ddcb4097134ff3c332f" minOccurs="0"/>
                <xsd:element ref="ns3:TaxCatchAll" minOccurs="0"/>
                <xsd:element ref="ns2:MediaServiceObjectDetectorVersions" minOccurs="0"/>
                <xsd:element ref="ns2:MediaServiceSearchProperties" minOccurs="0"/>
                <xsd:element ref="ns2:MediaServiceBillingMetadata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05663147-73cf-4b2e-936e-c67eeb5de02e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DateTaken" ma:index="10" nillable="true" ma:displayName="MediaServiceDateTaken" ma:hidden="true" ma:internalName="MediaServiceDateTaken" ma:readOnly="true">
      <xsd:simpleType>
        <xsd:restriction base="dms:Text"/>
      </xsd:simpleType>
    </xsd:element>
    <xsd:element name="MediaServiceAutoTags" ma:index="11" nillable="true" ma:displayName="MediaServiceAutoTags" ma:internalName="MediaServiceAutoTags" ma:readOnly="true">
      <xsd:simpleType>
        <xsd:restriction base="dms:Text"/>
      </xsd:simpleType>
    </xsd:element>
    <xsd:element name="MediaServiceOCR" ma:index="12" nillable="true" ma:displayName="MediaServiceOCR" ma:internalName="MediaServiceOCR" ma:readOnly="true">
      <xsd:simpleType>
        <xsd:restriction base="dms:Note">
          <xsd:maxLength value="255"/>
        </xsd:restriction>
      </xsd:simpleType>
    </xsd:element>
    <xsd:element name="MediaServiceLocation" ma:index="15" nillable="true" ma:displayName="MediaServiceLocation" ma:internalName="MediaServiceLocation" ma:readOnly="true">
      <xsd:simpleType>
        <xsd:restriction base="dms:Text"/>
      </xsd:simpleType>
    </xsd:element>
    <xsd:element name="MediaServiceGenerationTime" ma:index="16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7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AutoKeyPoints" ma:index="18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9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MediaLengthInSeconds" ma:index="20" nillable="true" ma:displayName="MediaLengthInSeconds" ma:hidden="true" ma:internalName="MediaLengthInSeconds" ma:readOnly="true">
      <xsd:simpleType>
        <xsd:restriction base="dms:Unknown"/>
      </xsd:simpleType>
    </xsd:element>
    <xsd:element name="lcf76f155ced4ddcb4097134ff3c332f" ma:index="22" nillable="true" ma:taxonomy="true" ma:internalName="lcf76f155ced4ddcb4097134ff3c332f" ma:taxonomyFieldName="MediaServiceImageTags" ma:displayName="Image Tags" ma:readOnly="false" ma:fieldId="{5cf76f15-5ced-4ddc-b409-7134ff3c332f}" ma:taxonomyMulti="true" ma:sspId="cc1bdb6f-bf5b-4ccb-91da-dfcb8888a848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ObjectDetectorVersions" ma:index="24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MediaServiceSearchProperties" ma:index="25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BillingMetadata" ma:index="26" nillable="true" ma:displayName="MediaServiceBillingMetadata" ma:hidden="true" ma:internalName="MediaServiceBillingMetadata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2bf41126-764f-4b96-b56e-d634a89626d0" elementFormDefault="qualified">
    <xsd:import namespace="http://schemas.microsoft.com/office/2006/documentManagement/types"/>
    <xsd:import namespace="http://schemas.microsoft.com/office/infopath/2007/PartnerControls"/>
    <xsd:element name="SharedWithUsers" ma:index="13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4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  <xsd:element name="TaxCatchAll" ma:index="23" nillable="true" ma:displayName="Taxonomy Catch All Column" ma:hidden="true" ma:list="{f78b147c-4797-4a1e-ac0b-8d709d2df366}" ma:internalName="TaxCatchAll" ma:showField="CatchAllData" ma:web="2bf41126-764f-4b96-b56e-d634a89626d0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TaxCatchAll xmlns="2bf41126-764f-4b96-b56e-d634a89626d0" xsi:nil="true"/>
    <lcf76f155ced4ddcb4097134ff3c332f xmlns="05663147-73cf-4b2e-936e-c67eeb5de02e">
      <Terms xmlns="http://schemas.microsoft.com/office/infopath/2007/PartnerControls"/>
    </lcf76f155ced4ddcb4097134ff3c332f>
  </documentManagement>
</p:properties>
</file>

<file path=customXml/itemProps1.xml><?xml version="1.0" encoding="utf-8"?>
<ds:datastoreItem xmlns:ds="http://schemas.openxmlformats.org/officeDocument/2006/customXml" ds:itemID="{A86EA6CA-ACAE-44CC-8AEC-9A7DD0C4CAB7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F460CF32-2A46-4FEB-B7C2-B7DC6D058C9D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05663147-73cf-4b2e-936e-c67eeb5de02e"/>
    <ds:schemaRef ds:uri="2bf41126-764f-4b96-b56e-d634a89626d0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3.xml><?xml version="1.0" encoding="utf-8"?>
<ds:datastoreItem xmlns:ds="http://schemas.openxmlformats.org/officeDocument/2006/customXml" ds:itemID="{7C57175A-9C07-4E4B-B066-025AF4D13799}">
  <ds:schemaRefs>
    <ds:schemaRef ds:uri="http://schemas.microsoft.com/office/2006/metadata/properties"/>
    <ds:schemaRef ds:uri="http://schemas.microsoft.com/office/infopath/2007/PartnerControls"/>
    <ds:schemaRef ds:uri="2bf41126-764f-4b96-b56e-d634a89626d0"/>
    <ds:schemaRef ds:uri="05663147-73cf-4b2e-936e-c67eeb5de02e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2</TotalTime>
  <Words>0</Words>
  <Application>Microsoft Office PowerPoint</Application>
  <PresentationFormat>Widescreen</PresentationFormat>
  <Paragraphs>0</Paragraphs>
  <Slides>13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13</vt:i4>
      </vt:variant>
    </vt:vector>
  </HeadingPairs>
  <TitlesOfParts>
    <vt:vector size="14" baseType="lpstr"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itali</dc:creator>
  <cp:lastModifiedBy>Nino Pero</cp:lastModifiedBy>
  <cp:revision>4</cp:revision>
  <dcterms:modified xsi:type="dcterms:W3CDTF">2025-10-20T18:56:54Z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0x010100EC515200ABE9B84BB000ABA55553F9C4</vt:lpwstr>
  </property>
  <property fmtid="{D5CDD505-2E9C-101B-9397-08002B2CF9AE}" pid="3" name="MediaServiceImageTags">
    <vt:lpwstr/>
  </property>
</Properties>
</file>