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6" r:id="rId3"/>
    <p:sldId id="258" r:id="rId4"/>
    <p:sldId id="262" r:id="rId5"/>
    <p:sldId id="264" r:id="rId6"/>
    <p:sldId id="263" r:id="rId7"/>
    <p:sldId id="268" r:id="rId8"/>
    <p:sldId id="267" r:id="rId9"/>
    <p:sldId id="271" r:id="rId10"/>
    <p:sldId id="270" r:id="rId11"/>
    <p:sldId id="273" r:id="rId12"/>
    <p:sldId id="272" r:id="rId13"/>
    <p:sldId id="269" r:id="rId14"/>
    <p:sldId id="266" r:id="rId15"/>
    <p:sldId id="265" r:id="rId16"/>
    <p:sldId id="274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01954-4811-6543-BE31-3739DF839F08}" v="13" dt="2026-06-15T18:33:38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1" autoAdjust="0"/>
    <p:restoredTop sz="93774" autoAdjust="0"/>
  </p:normalViewPr>
  <p:slideViewPr>
    <p:cSldViewPr snapToGrid="0">
      <p:cViewPr varScale="1">
        <p:scale>
          <a:sx n="126" d="100"/>
          <a:sy n="126" d="100"/>
        </p:scale>
        <p:origin x="2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 J. Genao-Homs" userId="4abdcf4b-8813-4f58-8df0-ab3a287e350c" providerId="ADAL" clId="{AD8F4D05-BCA5-4FB1-A1BE-FC3C6720E194}"/>
    <pc:docChg chg="custSel addSld delSld modSld sldOrd">
      <pc:chgData name="Maria J. Genao-Homs" userId="4abdcf4b-8813-4f58-8df0-ab3a287e350c" providerId="ADAL" clId="{AD8F4D05-BCA5-4FB1-A1BE-FC3C6720E194}" dt="2026-06-03T20:34:16.355" v="189"/>
      <pc:docMkLst>
        <pc:docMk/>
      </pc:docMkLst>
      <pc:sldChg chg="modSp mod">
        <pc:chgData name="Maria J. Genao-Homs" userId="4abdcf4b-8813-4f58-8df0-ab3a287e350c" providerId="ADAL" clId="{AD8F4D05-BCA5-4FB1-A1BE-FC3C6720E194}" dt="2026-06-03T20:18:24.598" v="70" actId="14100"/>
        <pc:sldMkLst>
          <pc:docMk/>
          <pc:sldMk cId="3815329976" sldId="256"/>
        </pc:sldMkLst>
        <pc:spChg chg="mod">
          <ac:chgData name="Maria J. Genao-Homs" userId="4abdcf4b-8813-4f58-8df0-ab3a287e350c" providerId="ADAL" clId="{AD8F4D05-BCA5-4FB1-A1BE-FC3C6720E194}" dt="2026-06-03T20:16:41.775" v="15" actId="14100"/>
          <ac:spMkLst>
            <pc:docMk/>
            <pc:sldMk cId="3815329976" sldId="256"/>
            <ac:spMk id="2" creationId="{4954D1FC-6A54-C700-0CC6-AF4C6741594A}"/>
          </ac:spMkLst>
        </pc:spChg>
        <pc:spChg chg="mod">
          <ac:chgData name="Maria J. Genao-Homs" userId="4abdcf4b-8813-4f58-8df0-ab3a287e350c" providerId="ADAL" clId="{AD8F4D05-BCA5-4FB1-A1BE-FC3C6720E194}" dt="2026-06-03T20:18:24.598" v="70" actId="14100"/>
          <ac:spMkLst>
            <pc:docMk/>
            <pc:sldMk cId="3815329976" sldId="256"/>
            <ac:spMk id="3" creationId="{B5370B58-DC66-6EBB-B03A-D900D9F52040}"/>
          </ac:spMkLst>
        </pc:spChg>
      </pc:sldChg>
      <pc:sldChg chg="modSp">
        <pc:chgData name="Maria J. Genao-Homs" userId="4abdcf4b-8813-4f58-8df0-ab3a287e350c" providerId="ADAL" clId="{AD8F4D05-BCA5-4FB1-A1BE-FC3C6720E194}" dt="2026-06-03T20:19:46.097" v="72"/>
        <pc:sldMkLst>
          <pc:docMk/>
          <pc:sldMk cId="55306523" sldId="258"/>
        </pc:sldMkLst>
        <pc:spChg chg="mod">
          <ac:chgData name="Maria J. Genao-Homs" userId="4abdcf4b-8813-4f58-8df0-ab3a287e350c" providerId="ADAL" clId="{AD8F4D05-BCA5-4FB1-A1BE-FC3C6720E194}" dt="2026-06-03T20:19:46.097" v="72"/>
          <ac:spMkLst>
            <pc:docMk/>
            <pc:sldMk cId="55306523" sldId="258"/>
            <ac:spMk id="2" creationId="{36F2DA0A-C923-B40D-21AB-31F8A55EE086}"/>
          </ac:spMkLst>
        </pc:spChg>
        <pc:spChg chg="mod">
          <ac:chgData name="Maria J. Genao-Homs" userId="4abdcf4b-8813-4f58-8df0-ab3a287e350c" providerId="ADAL" clId="{AD8F4D05-BCA5-4FB1-A1BE-FC3C6720E194}" dt="2026-06-03T20:19:37.926" v="71"/>
          <ac:spMkLst>
            <pc:docMk/>
            <pc:sldMk cId="55306523" sldId="258"/>
            <ac:spMk id="3" creationId="{60A81D19-DC47-8B82-0B8D-DC88FBD9578F}"/>
          </ac:spMkLst>
        </pc:spChg>
      </pc:sldChg>
      <pc:sldChg chg="ord">
        <pc:chgData name="Maria J. Genao-Homs" userId="4abdcf4b-8813-4f58-8df0-ab3a287e350c" providerId="ADAL" clId="{AD8F4D05-BCA5-4FB1-A1BE-FC3C6720E194}" dt="2026-06-03T20:15:00.591" v="2"/>
        <pc:sldMkLst>
          <pc:docMk/>
          <pc:sldMk cId="2575217754" sldId="260"/>
        </pc:sldMkLst>
      </pc:sldChg>
      <pc:sldChg chg="add">
        <pc:chgData name="Maria J. Genao-Homs" userId="4abdcf4b-8813-4f58-8df0-ab3a287e350c" providerId="ADAL" clId="{AD8F4D05-BCA5-4FB1-A1BE-FC3C6720E194}" dt="2026-06-03T20:14:58.696" v="0" actId="2890"/>
        <pc:sldMkLst>
          <pc:docMk/>
          <pc:sldMk cId="3301469757" sldId="261"/>
        </pc:sldMkLst>
      </pc:sldChg>
      <pc:sldChg chg="modSp add">
        <pc:chgData name="Maria J. Genao-Homs" userId="4abdcf4b-8813-4f58-8df0-ab3a287e350c" providerId="ADAL" clId="{AD8F4D05-BCA5-4FB1-A1BE-FC3C6720E194}" dt="2026-06-03T20:20:07.651" v="74"/>
        <pc:sldMkLst>
          <pc:docMk/>
          <pc:sldMk cId="2799074443" sldId="262"/>
        </pc:sldMkLst>
        <pc:spChg chg="mod">
          <ac:chgData name="Maria J. Genao-Homs" userId="4abdcf4b-8813-4f58-8df0-ab3a287e350c" providerId="ADAL" clId="{AD8F4D05-BCA5-4FB1-A1BE-FC3C6720E194}" dt="2026-06-03T20:19:58.106" v="73"/>
          <ac:spMkLst>
            <pc:docMk/>
            <pc:sldMk cId="2799074443" sldId="262"/>
            <ac:spMk id="2" creationId="{3FC1CBEF-CF00-0EBF-B5E4-570E5F9C2536}"/>
          </ac:spMkLst>
        </pc:spChg>
        <pc:spChg chg="mod">
          <ac:chgData name="Maria J. Genao-Homs" userId="4abdcf4b-8813-4f58-8df0-ab3a287e350c" providerId="ADAL" clId="{AD8F4D05-BCA5-4FB1-A1BE-FC3C6720E194}" dt="2026-06-03T20:20:07.651" v="74"/>
          <ac:spMkLst>
            <pc:docMk/>
            <pc:sldMk cId="2799074443" sldId="262"/>
            <ac:spMk id="3" creationId="{4F34A934-609B-72EE-6201-9A826C36D8A5}"/>
          </ac:spMkLst>
        </pc:spChg>
      </pc:sldChg>
      <pc:sldChg chg="modSp add">
        <pc:chgData name="Maria J. Genao-Homs" userId="4abdcf4b-8813-4f58-8df0-ab3a287e350c" providerId="ADAL" clId="{AD8F4D05-BCA5-4FB1-A1BE-FC3C6720E194}" dt="2026-06-03T20:23:29.715" v="83"/>
        <pc:sldMkLst>
          <pc:docMk/>
          <pc:sldMk cId="740060729" sldId="263"/>
        </pc:sldMkLst>
        <pc:spChg chg="mod">
          <ac:chgData name="Maria J. Genao-Homs" userId="4abdcf4b-8813-4f58-8df0-ab3a287e350c" providerId="ADAL" clId="{AD8F4D05-BCA5-4FB1-A1BE-FC3C6720E194}" dt="2026-06-03T20:23:20.154" v="82"/>
          <ac:spMkLst>
            <pc:docMk/>
            <pc:sldMk cId="740060729" sldId="263"/>
            <ac:spMk id="2" creationId="{8EDD4B39-0F95-24A6-A271-E3441676B93D}"/>
          </ac:spMkLst>
        </pc:spChg>
        <pc:spChg chg="mod">
          <ac:chgData name="Maria J. Genao-Homs" userId="4abdcf4b-8813-4f58-8df0-ab3a287e350c" providerId="ADAL" clId="{AD8F4D05-BCA5-4FB1-A1BE-FC3C6720E194}" dt="2026-06-03T20:23:29.715" v="83"/>
          <ac:spMkLst>
            <pc:docMk/>
            <pc:sldMk cId="740060729" sldId="263"/>
            <ac:spMk id="3" creationId="{73D75E49-9AFB-71A3-D462-761E56A0B4F4}"/>
          </ac:spMkLst>
        </pc:spChg>
      </pc:sldChg>
      <pc:sldChg chg="modSp add mod">
        <pc:chgData name="Maria J. Genao-Homs" userId="4abdcf4b-8813-4f58-8df0-ab3a287e350c" providerId="ADAL" clId="{AD8F4D05-BCA5-4FB1-A1BE-FC3C6720E194}" dt="2026-06-03T20:21:54.878" v="81" actId="14100"/>
        <pc:sldMkLst>
          <pc:docMk/>
          <pc:sldMk cId="1195293008" sldId="264"/>
        </pc:sldMkLst>
        <pc:spChg chg="mod">
          <ac:chgData name="Maria J. Genao-Homs" userId="4abdcf4b-8813-4f58-8df0-ab3a287e350c" providerId="ADAL" clId="{AD8F4D05-BCA5-4FB1-A1BE-FC3C6720E194}" dt="2026-06-03T20:20:42.764" v="75"/>
          <ac:spMkLst>
            <pc:docMk/>
            <pc:sldMk cId="1195293008" sldId="264"/>
            <ac:spMk id="2" creationId="{C3770A49-66C7-9A50-4F66-FABE3A311444}"/>
          </ac:spMkLst>
        </pc:spChg>
        <pc:spChg chg="mod">
          <ac:chgData name="Maria J. Genao-Homs" userId="4abdcf4b-8813-4f58-8df0-ab3a287e350c" providerId="ADAL" clId="{AD8F4D05-BCA5-4FB1-A1BE-FC3C6720E194}" dt="2026-06-03T20:21:54.878" v="81" actId="14100"/>
          <ac:spMkLst>
            <pc:docMk/>
            <pc:sldMk cId="1195293008" sldId="264"/>
            <ac:spMk id="3" creationId="{6BEE3F6B-292C-A70D-9679-CDE6CDB6C71E}"/>
          </ac:spMkLst>
        </pc:spChg>
      </pc:sldChg>
      <pc:sldChg chg="addSp delSp modSp add mod">
        <pc:chgData name="Maria J. Genao-Homs" userId="4abdcf4b-8813-4f58-8df0-ab3a287e350c" providerId="ADAL" clId="{AD8F4D05-BCA5-4FB1-A1BE-FC3C6720E194}" dt="2026-06-03T20:32:45.995" v="173" actId="27636"/>
        <pc:sldMkLst>
          <pc:docMk/>
          <pc:sldMk cId="4126294625" sldId="265"/>
        </pc:sldMkLst>
        <pc:spChg chg="mod">
          <ac:chgData name="Maria J. Genao-Homs" userId="4abdcf4b-8813-4f58-8df0-ab3a287e350c" providerId="ADAL" clId="{AD8F4D05-BCA5-4FB1-A1BE-FC3C6720E194}" dt="2026-06-03T20:32:32.285" v="169"/>
          <ac:spMkLst>
            <pc:docMk/>
            <pc:sldMk cId="4126294625" sldId="265"/>
            <ac:spMk id="2" creationId="{306352EC-C914-CDAA-8E40-0BB4E1E5AAB8}"/>
          </ac:spMkLst>
        </pc:spChg>
        <pc:spChg chg="mod">
          <ac:chgData name="Maria J. Genao-Homs" userId="4abdcf4b-8813-4f58-8df0-ab3a287e350c" providerId="ADAL" clId="{AD8F4D05-BCA5-4FB1-A1BE-FC3C6720E194}" dt="2026-06-03T20:32:45.995" v="173" actId="27636"/>
          <ac:spMkLst>
            <pc:docMk/>
            <pc:sldMk cId="4126294625" sldId="265"/>
            <ac:spMk id="3" creationId="{23F81F1A-5F4D-55E5-F1F8-7786B78E6330}"/>
          </ac:spMkLst>
        </pc:spChg>
      </pc:sldChg>
      <pc:sldChg chg="modSp add mod">
        <pc:chgData name="Maria J. Genao-Homs" userId="4abdcf4b-8813-4f58-8df0-ab3a287e350c" providerId="ADAL" clId="{AD8F4D05-BCA5-4FB1-A1BE-FC3C6720E194}" dt="2026-06-03T20:32:02.101" v="166" actId="27636"/>
        <pc:sldMkLst>
          <pc:docMk/>
          <pc:sldMk cId="836367701" sldId="266"/>
        </pc:sldMkLst>
        <pc:spChg chg="mod">
          <ac:chgData name="Maria J. Genao-Homs" userId="4abdcf4b-8813-4f58-8df0-ab3a287e350c" providerId="ADAL" clId="{AD8F4D05-BCA5-4FB1-A1BE-FC3C6720E194}" dt="2026-06-03T20:31:49.003" v="162"/>
          <ac:spMkLst>
            <pc:docMk/>
            <pc:sldMk cId="836367701" sldId="266"/>
            <ac:spMk id="2" creationId="{7C690F5E-AF1D-3E7A-BF18-F4F6944F62BF}"/>
          </ac:spMkLst>
        </pc:spChg>
        <pc:spChg chg="mod">
          <ac:chgData name="Maria J. Genao-Homs" userId="4abdcf4b-8813-4f58-8df0-ab3a287e350c" providerId="ADAL" clId="{AD8F4D05-BCA5-4FB1-A1BE-FC3C6720E194}" dt="2026-06-03T20:32:02.101" v="166" actId="27636"/>
          <ac:spMkLst>
            <pc:docMk/>
            <pc:sldMk cId="836367701" sldId="266"/>
            <ac:spMk id="3" creationId="{DF3CA1D0-53E8-E54D-9BBD-965D2D64D67D}"/>
          </ac:spMkLst>
        </pc:spChg>
      </pc:sldChg>
      <pc:sldChg chg="modSp add mod">
        <pc:chgData name="Maria J. Genao-Homs" userId="4abdcf4b-8813-4f58-8df0-ab3a287e350c" providerId="ADAL" clId="{AD8F4D05-BCA5-4FB1-A1BE-FC3C6720E194}" dt="2026-06-03T20:24:18.850" v="93" actId="27636"/>
        <pc:sldMkLst>
          <pc:docMk/>
          <pc:sldMk cId="1912284518" sldId="267"/>
        </pc:sldMkLst>
        <pc:spChg chg="mod">
          <ac:chgData name="Maria J. Genao-Homs" userId="4abdcf4b-8813-4f58-8df0-ab3a287e350c" providerId="ADAL" clId="{AD8F4D05-BCA5-4FB1-A1BE-FC3C6720E194}" dt="2026-06-03T20:24:07.773" v="89"/>
          <ac:spMkLst>
            <pc:docMk/>
            <pc:sldMk cId="1912284518" sldId="267"/>
            <ac:spMk id="2" creationId="{0E5C96B6-F317-43CF-690F-7D457130B303}"/>
          </ac:spMkLst>
        </pc:spChg>
        <pc:spChg chg="mod">
          <ac:chgData name="Maria J. Genao-Homs" userId="4abdcf4b-8813-4f58-8df0-ab3a287e350c" providerId="ADAL" clId="{AD8F4D05-BCA5-4FB1-A1BE-FC3C6720E194}" dt="2026-06-03T20:24:18.850" v="93" actId="27636"/>
          <ac:spMkLst>
            <pc:docMk/>
            <pc:sldMk cId="1912284518" sldId="267"/>
            <ac:spMk id="3" creationId="{9EF19287-E810-DB6B-E82B-E8BE8550FF1B}"/>
          </ac:spMkLst>
        </pc:spChg>
      </pc:sldChg>
      <pc:sldChg chg="modSp add">
        <pc:chgData name="Maria J. Genao-Homs" userId="4abdcf4b-8813-4f58-8df0-ab3a287e350c" providerId="ADAL" clId="{AD8F4D05-BCA5-4FB1-A1BE-FC3C6720E194}" dt="2026-06-03T20:23:50.301" v="85"/>
        <pc:sldMkLst>
          <pc:docMk/>
          <pc:sldMk cId="747641520" sldId="268"/>
        </pc:sldMkLst>
        <pc:spChg chg="mod">
          <ac:chgData name="Maria J. Genao-Homs" userId="4abdcf4b-8813-4f58-8df0-ab3a287e350c" providerId="ADAL" clId="{AD8F4D05-BCA5-4FB1-A1BE-FC3C6720E194}" dt="2026-06-03T20:23:42.387" v="84"/>
          <ac:spMkLst>
            <pc:docMk/>
            <pc:sldMk cId="747641520" sldId="268"/>
            <ac:spMk id="2" creationId="{161ECBE6-883B-D84B-C860-7D7A5BFB7479}"/>
          </ac:spMkLst>
        </pc:spChg>
        <pc:spChg chg="mod">
          <ac:chgData name="Maria J. Genao-Homs" userId="4abdcf4b-8813-4f58-8df0-ab3a287e350c" providerId="ADAL" clId="{AD8F4D05-BCA5-4FB1-A1BE-FC3C6720E194}" dt="2026-06-03T20:23:50.301" v="85"/>
          <ac:spMkLst>
            <pc:docMk/>
            <pc:sldMk cId="747641520" sldId="268"/>
            <ac:spMk id="3" creationId="{A1BAB86F-42C0-8C93-DBAB-A6A5ACABB52A}"/>
          </ac:spMkLst>
        </pc:spChg>
      </pc:sldChg>
      <pc:sldChg chg="modSp add mod ord">
        <pc:chgData name="Maria J. Genao-Homs" userId="4abdcf4b-8813-4f58-8df0-ab3a287e350c" providerId="ADAL" clId="{AD8F4D05-BCA5-4FB1-A1BE-FC3C6720E194}" dt="2026-06-03T20:30:38.937" v="154" actId="14100"/>
        <pc:sldMkLst>
          <pc:docMk/>
          <pc:sldMk cId="1800551856" sldId="269"/>
        </pc:sldMkLst>
        <pc:spChg chg="mod">
          <ac:chgData name="Maria J. Genao-Homs" userId="4abdcf4b-8813-4f58-8df0-ab3a287e350c" providerId="ADAL" clId="{AD8F4D05-BCA5-4FB1-A1BE-FC3C6720E194}" dt="2026-06-03T20:30:27.038" v="152"/>
          <ac:spMkLst>
            <pc:docMk/>
            <pc:sldMk cId="1800551856" sldId="269"/>
            <ac:spMk id="2" creationId="{A2EDF563-F62C-D9B0-116C-19F8F373BE0F}"/>
          </ac:spMkLst>
        </pc:spChg>
        <pc:spChg chg="mod">
          <ac:chgData name="Maria J. Genao-Homs" userId="4abdcf4b-8813-4f58-8df0-ab3a287e350c" providerId="ADAL" clId="{AD8F4D05-BCA5-4FB1-A1BE-FC3C6720E194}" dt="2026-06-03T20:30:38.937" v="154" actId="14100"/>
          <ac:spMkLst>
            <pc:docMk/>
            <pc:sldMk cId="1800551856" sldId="269"/>
            <ac:spMk id="3" creationId="{5BB426F0-BAE0-7F39-C59A-A25A7D5B821F}"/>
          </ac:spMkLst>
        </pc:spChg>
      </pc:sldChg>
      <pc:sldChg chg="addSp delSp modSp add mod">
        <pc:chgData name="Maria J. Genao-Homs" userId="4abdcf4b-8813-4f58-8df0-ab3a287e350c" providerId="ADAL" clId="{AD8F4D05-BCA5-4FB1-A1BE-FC3C6720E194}" dt="2026-06-03T20:25:20.967" v="102" actId="1076"/>
        <pc:sldMkLst>
          <pc:docMk/>
          <pc:sldMk cId="2713941059" sldId="270"/>
        </pc:sldMkLst>
        <pc:spChg chg="mod">
          <ac:chgData name="Maria J. Genao-Homs" userId="4abdcf4b-8813-4f58-8df0-ab3a287e350c" providerId="ADAL" clId="{AD8F4D05-BCA5-4FB1-A1BE-FC3C6720E194}" dt="2026-06-03T20:24:54.476" v="98"/>
          <ac:spMkLst>
            <pc:docMk/>
            <pc:sldMk cId="2713941059" sldId="270"/>
            <ac:spMk id="2" creationId="{6B440BDB-AA07-244F-BB94-A4A135F1EBD1}"/>
          </ac:spMkLst>
        </pc:spChg>
        <pc:graphicFrameChg chg="add mod modGraphic">
          <ac:chgData name="Maria J. Genao-Homs" userId="4abdcf4b-8813-4f58-8df0-ab3a287e350c" providerId="ADAL" clId="{AD8F4D05-BCA5-4FB1-A1BE-FC3C6720E194}" dt="2026-06-03T20:25:20.967" v="102" actId="1076"/>
          <ac:graphicFrameMkLst>
            <pc:docMk/>
            <pc:sldMk cId="2713941059" sldId="270"/>
            <ac:graphicFrameMk id="4" creationId="{EA8703FA-2CD8-73DB-9C4F-687A76C486B7}"/>
          </ac:graphicFrameMkLst>
        </pc:graphicFrameChg>
      </pc:sldChg>
      <pc:sldChg chg="modSp add mod">
        <pc:chgData name="Maria J. Genao-Homs" userId="4abdcf4b-8813-4f58-8df0-ab3a287e350c" providerId="ADAL" clId="{AD8F4D05-BCA5-4FB1-A1BE-FC3C6720E194}" dt="2026-06-03T20:24:44.059" v="97" actId="14100"/>
        <pc:sldMkLst>
          <pc:docMk/>
          <pc:sldMk cId="2518240197" sldId="271"/>
        </pc:sldMkLst>
        <pc:spChg chg="mod">
          <ac:chgData name="Maria J. Genao-Homs" userId="4abdcf4b-8813-4f58-8df0-ab3a287e350c" providerId="ADAL" clId="{AD8F4D05-BCA5-4FB1-A1BE-FC3C6720E194}" dt="2026-06-03T20:24:29.636" v="94"/>
          <ac:spMkLst>
            <pc:docMk/>
            <pc:sldMk cId="2518240197" sldId="271"/>
            <ac:spMk id="2" creationId="{3CBE1B34-19DE-B038-CF58-90BE998A1978}"/>
          </ac:spMkLst>
        </pc:spChg>
        <pc:spChg chg="mod">
          <ac:chgData name="Maria J. Genao-Homs" userId="4abdcf4b-8813-4f58-8df0-ab3a287e350c" providerId="ADAL" clId="{AD8F4D05-BCA5-4FB1-A1BE-FC3C6720E194}" dt="2026-06-03T20:24:44.059" v="97" actId="14100"/>
          <ac:spMkLst>
            <pc:docMk/>
            <pc:sldMk cId="2518240197" sldId="271"/>
            <ac:spMk id="3" creationId="{692909F7-E6A1-9F93-3ACC-BC9D73BB24A9}"/>
          </ac:spMkLst>
        </pc:spChg>
      </pc:sldChg>
      <pc:sldChg chg="modSp add mod ord">
        <pc:chgData name="Maria J. Genao-Homs" userId="4abdcf4b-8813-4f58-8df0-ab3a287e350c" providerId="ADAL" clId="{AD8F4D05-BCA5-4FB1-A1BE-FC3C6720E194}" dt="2026-06-03T20:31:25.501" v="161" actId="27636"/>
        <pc:sldMkLst>
          <pc:docMk/>
          <pc:sldMk cId="4055885473" sldId="272"/>
        </pc:sldMkLst>
        <pc:spChg chg="mod">
          <ac:chgData name="Maria J. Genao-Homs" userId="4abdcf4b-8813-4f58-8df0-ab3a287e350c" providerId="ADAL" clId="{AD8F4D05-BCA5-4FB1-A1BE-FC3C6720E194}" dt="2026-06-03T20:31:16.004" v="159"/>
          <ac:spMkLst>
            <pc:docMk/>
            <pc:sldMk cId="4055885473" sldId="272"/>
            <ac:spMk id="2" creationId="{43C506A9-8396-93FE-DFC3-568B4F3B60F7}"/>
          </ac:spMkLst>
        </pc:spChg>
        <pc:spChg chg="mod">
          <ac:chgData name="Maria J. Genao-Homs" userId="4abdcf4b-8813-4f58-8df0-ab3a287e350c" providerId="ADAL" clId="{AD8F4D05-BCA5-4FB1-A1BE-FC3C6720E194}" dt="2026-06-03T20:31:25.501" v="161" actId="27636"/>
          <ac:spMkLst>
            <pc:docMk/>
            <pc:sldMk cId="4055885473" sldId="272"/>
            <ac:spMk id="3" creationId="{4727E183-11F7-BB3A-8C91-2E86DEB485E6}"/>
          </ac:spMkLst>
        </pc:spChg>
      </pc:sldChg>
      <pc:sldChg chg="modSp add mod ord modNotesTx">
        <pc:chgData name="Maria J. Genao-Homs" userId="4abdcf4b-8813-4f58-8df0-ab3a287e350c" providerId="ADAL" clId="{AD8F4D05-BCA5-4FB1-A1BE-FC3C6720E194}" dt="2026-06-03T20:31:06.090" v="158"/>
        <pc:sldMkLst>
          <pc:docMk/>
          <pc:sldMk cId="714212379" sldId="273"/>
        </pc:sldMkLst>
        <pc:spChg chg="mod">
          <ac:chgData name="Maria J. Genao-Homs" userId="4abdcf4b-8813-4f58-8df0-ab3a287e350c" providerId="ADAL" clId="{AD8F4D05-BCA5-4FB1-A1BE-FC3C6720E194}" dt="2026-06-03T20:27:42.346" v="106" actId="255"/>
          <ac:spMkLst>
            <pc:docMk/>
            <pc:sldMk cId="714212379" sldId="273"/>
            <ac:spMk id="2" creationId="{237D6A0C-3F4A-8289-3702-45BE16AD31C4}"/>
          </ac:spMkLst>
        </pc:spChg>
        <pc:spChg chg="mod">
          <ac:chgData name="Maria J. Genao-Homs" userId="4abdcf4b-8813-4f58-8df0-ab3a287e350c" providerId="ADAL" clId="{AD8F4D05-BCA5-4FB1-A1BE-FC3C6720E194}" dt="2026-06-03T20:28:43.222" v="122" actId="27636"/>
          <ac:spMkLst>
            <pc:docMk/>
            <pc:sldMk cId="714212379" sldId="273"/>
            <ac:spMk id="3" creationId="{D3643A35-9FC5-C768-12EF-F40D9116D804}"/>
          </ac:spMkLst>
        </pc:spChg>
      </pc:sldChg>
      <pc:sldChg chg="modSp add mod modAnim">
        <pc:chgData name="Maria J. Genao-Homs" userId="4abdcf4b-8813-4f58-8df0-ab3a287e350c" providerId="ADAL" clId="{AD8F4D05-BCA5-4FB1-A1BE-FC3C6720E194}" dt="2026-06-03T20:34:16.355" v="189"/>
        <pc:sldMkLst>
          <pc:docMk/>
          <pc:sldMk cId="525334309" sldId="274"/>
        </pc:sldMkLst>
        <pc:spChg chg="mod">
          <ac:chgData name="Maria J. Genao-Homs" userId="4abdcf4b-8813-4f58-8df0-ab3a287e350c" providerId="ADAL" clId="{AD8F4D05-BCA5-4FB1-A1BE-FC3C6720E194}" dt="2026-06-03T20:33:09.430" v="175"/>
          <ac:spMkLst>
            <pc:docMk/>
            <pc:sldMk cId="525334309" sldId="274"/>
            <ac:spMk id="2" creationId="{ECDDC65B-2833-A890-A056-F14934478AAF}"/>
          </ac:spMkLst>
        </pc:spChg>
        <pc:spChg chg="mod">
          <ac:chgData name="Maria J. Genao-Homs" userId="4abdcf4b-8813-4f58-8df0-ab3a287e350c" providerId="ADAL" clId="{AD8F4D05-BCA5-4FB1-A1BE-FC3C6720E194}" dt="2026-06-03T20:33:20.007" v="177" actId="27636"/>
          <ac:spMkLst>
            <pc:docMk/>
            <pc:sldMk cId="525334309" sldId="274"/>
            <ac:spMk id="3" creationId="{4758F5D9-0339-393E-A683-72B4B3891953}"/>
          </ac:spMkLst>
        </pc:spChg>
      </pc:sldChg>
    </pc:docChg>
  </pc:docChgLst>
  <pc:docChgLst>
    <pc:chgData name="Maria J. Genao-Homs" userId="4abdcf4b-8813-4f58-8df0-ab3a287e350c" providerId="ADAL" clId="{70A543B4-D068-5526-A7C7-981C4BF185B9}"/>
    <pc:docChg chg="custSel modSld">
      <pc:chgData name="Maria J. Genao-Homs" userId="4abdcf4b-8813-4f58-8df0-ab3a287e350c" providerId="ADAL" clId="{70A543B4-D068-5526-A7C7-981C4BF185B9}" dt="2026-06-15T18:43:50.534" v="369" actId="20577"/>
      <pc:docMkLst>
        <pc:docMk/>
      </pc:docMkLst>
      <pc:sldChg chg="addSp modSp mod modTransition">
        <pc:chgData name="Maria J. Genao-Homs" userId="4abdcf4b-8813-4f58-8df0-ab3a287e350c" providerId="ADAL" clId="{70A543B4-D068-5526-A7C7-981C4BF185B9}" dt="2026-06-15T18:33:38.577" v="355"/>
        <pc:sldMkLst>
          <pc:docMk/>
          <pc:sldMk cId="3815329976" sldId="256"/>
        </pc:sldMkLst>
        <pc:spChg chg="mod">
          <ac:chgData name="Maria J. Genao-Homs" userId="4abdcf4b-8813-4f58-8df0-ab3a287e350c" providerId="ADAL" clId="{70A543B4-D068-5526-A7C7-981C4BF185B9}" dt="2026-06-15T17:52:37.126" v="3" actId="207"/>
          <ac:spMkLst>
            <pc:docMk/>
            <pc:sldMk cId="3815329976" sldId="256"/>
            <ac:spMk id="3" creationId="{B5370B58-DC66-6EBB-B03A-D900D9F52040}"/>
          </ac:spMkLst>
        </pc:spChg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3815329976" sldId="256"/>
            <ac:picMk id="25" creationId="{2484185C-AE5E-0223-BCC7-45EBAF9A4F62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55306523" sldId="258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55306523" sldId="258"/>
            <ac:picMk id="97" creationId="{D2374BAA-AA12-80F4-A6BD-C3A98F9AE2FE}"/>
          </ac:picMkLst>
        </pc:picChg>
      </pc:sldChg>
      <pc:sldChg chg="addSp modSp modTransition">
        <pc:chgData name="Maria J. Genao-Homs" userId="4abdcf4b-8813-4f58-8df0-ab3a287e350c" providerId="ADAL" clId="{70A543B4-D068-5526-A7C7-981C4BF185B9}" dt="2026-06-15T18:33:38.577" v="355"/>
        <pc:sldMkLst>
          <pc:docMk/>
          <pc:sldMk cId="2575217754" sldId="260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2575217754" sldId="260"/>
            <ac:picMk id="9" creationId="{5ED5D42B-CA05-59B6-563E-D657E9C6E724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3301469757" sldId="261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3301469757" sldId="261"/>
            <ac:picMk id="4" creationId="{A586BFC8-6884-9604-19CF-7B97A95A722B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2799074443" sldId="262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2799074443" sldId="262"/>
            <ac:picMk id="8" creationId="{EC1411DA-C146-B263-2558-B826F6348161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740060729" sldId="263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740060729" sldId="263"/>
            <ac:picMk id="8" creationId="{E855E36C-E478-29BE-A088-E41D7223BFBF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1195293008" sldId="264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1195293008" sldId="264"/>
            <ac:picMk id="8" creationId="{34B98BB2-80BD-86A8-051C-3D948C1B3EEF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4126294625" sldId="265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4126294625" sldId="265"/>
            <ac:picMk id="6" creationId="{C43A1638-749B-68BB-B882-E8B4C38E4CCF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836367701" sldId="266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836367701" sldId="266"/>
            <ac:picMk id="6" creationId="{BDA9F709-051B-3564-F424-3F382F721138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1912284518" sldId="267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1912284518" sldId="267"/>
            <ac:picMk id="8" creationId="{A24A37A7-E830-4BF1-5373-115C5759BA1F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747641520" sldId="268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747641520" sldId="268"/>
            <ac:picMk id="8" creationId="{EBA809C8-78D1-5839-131A-E6492A0348A6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1800551856" sldId="269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1800551856" sldId="269"/>
            <ac:picMk id="6" creationId="{ACDC1323-4C01-011A-73A8-2B1EDB73FB98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2713941059" sldId="270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2713941059" sldId="270"/>
            <ac:picMk id="7" creationId="{63B41BC1-2BD2-5C15-D35C-6584787E5680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2518240197" sldId="271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2518240197" sldId="271"/>
            <ac:picMk id="8" creationId="{A4DE7E94-D641-F2BD-271B-537C4FEBE8E3}"/>
          </ac:picMkLst>
        </pc:picChg>
      </pc:sldChg>
      <pc:sldChg chg="addSp modSp">
        <pc:chgData name="Maria J. Genao-Homs" userId="4abdcf4b-8813-4f58-8df0-ab3a287e350c" providerId="ADAL" clId="{70A543B4-D068-5526-A7C7-981C4BF185B9}" dt="2026-06-15T18:33:38.577" v="355"/>
        <pc:sldMkLst>
          <pc:docMk/>
          <pc:sldMk cId="4055885473" sldId="272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4055885473" sldId="272"/>
            <ac:picMk id="38" creationId="{C2DBFC5F-E4AD-AE4F-EEA1-7C55AB1846DA}"/>
          </ac:picMkLst>
        </pc:picChg>
      </pc:sldChg>
      <pc:sldChg chg="addSp modSp modNotesTx">
        <pc:chgData name="Maria J. Genao-Homs" userId="4abdcf4b-8813-4f58-8df0-ab3a287e350c" providerId="ADAL" clId="{70A543B4-D068-5526-A7C7-981C4BF185B9}" dt="2026-06-15T18:43:50.534" v="369" actId="20577"/>
        <pc:sldMkLst>
          <pc:docMk/>
          <pc:sldMk cId="714212379" sldId="273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714212379" sldId="273"/>
            <ac:picMk id="6" creationId="{7078F4F0-9F1F-E653-3046-57ED95B82AA6}"/>
          </ac:picMkLst>
        </pc:picChg>
      </pc:sldChg>
      <pc:sldChg chg="addSp modSp modNotesTx">
        <pc:chgData name="Maria J. Genao-Homs" userId="4abdcf4b-8813-4f58-8df0-ab3a287e350c" providerId="ADAL" clId="{70A543B4-D068-5526-A7C7-981C4BF185B9}" dt="2026-06-15T18:33:38.577" v="355"/>
        <pc:sldMkLst>
          <pc:docMk/>
          <pc:sldMk cId="525334309" sldId="274"/>
        </pc:sldMkLst>
        <pc:picChg chg="add mod">
          <ac:chgData name="Maria J. Genao-Homs" userId="4abdcf4b-8813-4f58-8df0-ab3a287e350c" providerId="ADAL" clId="{70A543B4-D068-5526-A7C7-981C4BF185B9}" dt="2026-06-15T18:33:38.577" v="355"/>
          <ac:picMkLst>
            <pc:docMk/>
            <pc:sldMk cId="525334309" sldId="274"/>
            <ac:picMk id="7" creationId="{13E041CD-4D2D-922B-C9BF-32690E33443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78C805-2647-43FB-8319-684DD47F047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D206C-1E07-425D-B69A-AD38705987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96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89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10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General Interest submission is ideal for individuals who are:</a:t>
            </a:r>
            <a:endParaRPr lang="en-US" sz="1100" b="0" dirty="0">
              <a:effectLst/>
            </a:endParaRPr>
          </a:p>
          <a:p>
            <a:pPr rtl="0" fontAlgn="base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Sharing research, programs, or practices that inform    	or enhance student affairs work</a:t>
            </a:r>
          </a:p>
          <a:p>
            <a:pPr rtl="0" fontAlgn="base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Facilitating interactive discussions or workshops 	with peers across institutions</a:t>
            </a:r>
          </a:p>
          <a:p>
            <a:pPr rtl="0" fontAlgn="base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Presenting evidence-based strategies, tools, or 	frameworks for professional practice</a:t>
            </a:r>
          </a:p>
          <a:p>
            <a:pPr rtl="0" fontAlgn="base"/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Engaging participants in skill-building, reflection, or 	applied learning experiences</a:t>
            </a:r>
          </a:p>
          <a:p>
            <a:pPr rtl="0" fontAlgn="base"/>
            <a:endParaRPr lang="en-US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SA Speaks submission is ideal for individuals who are:</a:t>
            </a:r>
            <a:endParaRPr lang="en-US" sz="1100" b="0" dirty="0">
              <a:effectLst/>
            </a:endParaRP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Ready to share a powerful story, insight, or message that speaks to pressing issues in higher education or student affairs.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Interested in inspiring colleagues through reflection, narrative, or perspective-shifting ideas.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Drawing from professional or lived experience to illuminate what matters in our work and why it matters now.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Committed to sparking dialogue, reflection, or change across the profession.</a:t>
            </a:r>
          </a:p>
          <a:p>
            <a:pPr marL="171450" lvl="0" indent="-171450" rtl="0" fontAlgn="base">
              <a:buFont typeface="Arial" panose="020B0604020202020204" pitchFamily="34" charset="0"/>
              <a:buChar char="•"/>
            </a:pPr>
            <a:endParaRPr lang="en-US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Poster Presentation submission is ideal for anyone who is: </a:t>
            </a:r>
            <a:endParaRPr lang="en-US" sz="1100" b="0" dirty="0">
              <a:effectLst/>
            </a:endParaRP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to presenting in conference settings and would like a supportive, time-limited, 1-1 opportunity to share their work. 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Presenting data-heavy research content that is more accessible to digest in a visual format.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 a concept or seeking input before taking it to the next stage of implementation or research. 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for visibility to showcase a fresh perspective or early-stage initiative to peers and leaders in the field.</a:t>
            </a:r>
          </a:p>
          <a:p>
            <a:pPr marL="171450" lvl="0" indent="-171450" rtl="0" fontAlgn="base">
              <a:buFont typeface="Arial" panose="020B0604020202020204" pitchFamily="34" charset="0"/>
              <a:buChar char="•"/>
            </a:pPr>
            <a:endParaRPr lang="en-US" sz="11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Launch Pad submission is ideal for anyone who is: </a:t>
            </a:r>
            <a:endParaRPr lang="en-US" sz="1100" b="0" dirty="0">
              <a:effectLst/>
            </a:endParaRP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Individuals who would like a supportive, time-limited opportunity to share their work. 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Interested in feedback on an emerging idea, innovation, or project they are developing. 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Testing a concept or seeking input before taking it to the next stage of implementation or research. </a:t>
            </a:r>
          </a:p>
          <a:p>
            <a:pPr marL="628650" lvl="1" indent="-171450" rtl="0" fontAlgn="base">
              <a:buFont typeface="Arial" panose="020B0604020202020204" pitchFamily="34" charset="0"/>
              <a:buChar char="•"/>
            </a:pPr>
            <a:r>
              <a:rPr lang="en-US" sz="11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 for visibility to showcase a fresh perspective or early-stage initiative to peers and leaders in the field.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Reviewer Test</a:t>
            </a:r>
          </a:p>
          <a:p>
            <a:r>
              <a:rPr lang="en-US" dirty="0"/>
              <a:t>Could someone understand the value of your session in 60 seconds?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479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</a:t>
            </a:r>
          </a:p>
          <a:p>
            <a:r>
              <a:rPr lang="en-US" dirty="0"/>
              <a:t>"What evidence in my proposal demonstrates quality?"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613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115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11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behalf of the education programs subcommittee, we hope this presentation is helpful and we look forward to reading your phenomenal submissions! Take good care.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83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+ Introduction: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Role on this planning committee; past role on conference planning committees (2021 and R2)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NASPA member since 2012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Presented research and work at regional, national and international conferences focused on higher education, organizational leadership and intercultural communication practices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86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Discussion Question:</a:t>
            </a:r>
            <a:br>
              <a:rPr lang="en-US" dirty="0"/>
            </a:br>
            <a:r>
              <a:rPr lang="en-US" dirty="0"/>
              <a:t>What motivates you to submit a conference proposal?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04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Key Point:</a:t>
            </a:r>
            <a:br>
              <a:rPr lang="en-US" dirty="0"/>
            </a:br>
            <a:r>
              <a:rPr lang="en-US" dirty="0"/>
              <a:t>Reviewers often make decisions based solely on the information provided in the proposal.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45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Ask Yourself:</a:t>
            </a:r>
          </a:p>
          <a:p>
            <a:r>
              <a:rPr lang="en-US" dirty="0"/>
              <a:t>Why does this matter? </a:t>
            </a:r>
          </a:p>
          <a:p>
            <a:r>
              <a:rPr lang="en-US" dirty="0"/>
              <a:t>Who needs this information? </a:t>
            </a:r>
          </a:p>
          <a:p>
            <a:r>
              <a:rPr lang="en-US" dirty="0"/>
              <a:t>What will attendees gain?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16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Common Mistake</a:t>
            </a:r>
          </a:p>
          <a:p>
            <a:r>
              <a:rPr lang="en-US" dirty="0"/>
              <a:t>Submitting a great session that does not clearly fit the conference priorities.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88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Regional Presentation | ROI: Utilize your institutions KPI and/or strategic roadmap. Show how this opportunity elevates your work.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77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Reviewer Question</a:t>
            </a:r>
          </a:p>
          <a:p>
            <a:r>
              <a:rPr lang="en-US" dirty="0"/>
              <a:t>Will participants actively engage with the content?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206C-1E07-425D-B69A-AD38705987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68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75051-DC13-3620-1F86-EDBBCEC15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F9B34-DCCE-6286-576F-92583E5D78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A352E-DDBD-DC69-FDF5-1CFCBAA5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6DF41C-E5A1-2C1F-7F2C-D227A47E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71813-CF3D-AF3A-F5DF-3A694994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22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70B2-6B05-1046-0678-1FEC7879F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EFB4B-CCCC-3ED4-DEAE-00659C5C1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D481B-259F-0F08-DA7B-9F7283EE3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6A9E7-687E-C713-C85D-1818ECD4C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F48FC-FC40-06DE-00F5-B3F1AB61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0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C74269-2A68-CAA0-CF68-F58306F22C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5B727A-5893-38F7-66E3-F49F6FF11F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A2D02-47AA-6962-DAD2-267A71F5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B9B21-AF8E-0798-9D03-4F70BE69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45454-1C31-D176-9C55-481841E9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9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C7A72-F222-EBBC-4215-B69769A8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AA43-3460-D7DF-5B40-074AB9B72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6144B-9F85-E716-7C36-D046F34E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2CF8E-DC27-8F2D-7465-71F6E8FD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710E5-1070-2417-2C8D-7E9572DD6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6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67600-ECC3-07E4-5BDC-F823AF50C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D179A-5097-4FAA-4B30-36AC6400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88904-0CBB-AF49-B7FA-C9D6900D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852CAD-6E16-7D74-8C54-9EDE9DBB6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02040-170A-5EAB-B7E5-1960C9F38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65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E062-7256-713E-2E77-7B7CED3B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D853D-2E29-0D60-69FC-7C6FCD28B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63753-3C4D-B9BB-629A-E7EFA2DB7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EC1398-3235-3BF5-BCC9-46BAD61D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80A48-3A4B-A7D4-6133-F10374771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12340-3CF7-FF4F-C04C-48F593AE9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348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BCE16-763C-92BE-EA0A-365D3AB0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3CD20-16D5-AC19-7406-72E8EDC62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343C7-1046-8244-2DFB-E62F25390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7BE7EE-8965-A54A-6F39-31A3DBEC22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89695-FD63-6E07-CFEA-97E05B567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3C170-2B24-3CBB-4B4C-70559E0A3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9424A8-DD38-9132-8986-2F42FEA33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76BA4-18C3-EF8B-E6F7-881F34BEC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10236-EE37-30FA-4152-9740B6A2A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E21C78-9CE9-C279-4003-A1D56999D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ECB998-E91B-3A5F-03CD-E06AF749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251CD9-3264-0995-BF4D-5B586870A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7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DA5BF8-8C55-9C57-85C6-10F8E8FF5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63DC7B-591E-56A2-A072-E81F7CFE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2EB2F-5758-8E51-2089-8C3DC608F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67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8B941-6A04-D8F2-3521-737980A54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249B-FDF1-FFEB-E66D-A45D1ABFF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1CA7E-73BA-D163-04A6-A259FEF9B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5624DB-7D78-B506-96E6-4A689675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35D56-51A6-5902-FBC2-FA3DC69A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FC4D6-B918-CB49-2841-F2EE2C49B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5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7D423-4D95-E15B-30ED-2A7C90AC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DA75C-5065-0A70-5220-B8E5D1062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F10A48-F47A-F589-1A1A-E4EAFF68A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FF810-5BD4-6E3D-523B-40728CD6D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7229-C324-1738-AAA0-FAFE6887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8A56D-5362-7E8E-9E9C-1C05294F0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0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ABD81B-E515-B6DF-32CF-9CF75487B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8AE13-3697-D7B2-FBE9-282033C4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4CC5-8823-DDDF-4234-E9FBACDC93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F62A1D-8D9D-4E23-9AE4-FBF2AC32D724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7F26-6AE0-9D4B-EB29-EF5ED73612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F04D2-7192-C00A-C6EE-7976806CA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84735C-D17D-4C58-A391-4A57C8DD63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32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extLst>
              <a:ext uri="{FF2B5EF4-FFF2-40B4-BE49-F238E27FC236}">
                <a16:creationId xmlns:a16="http://schemas.microsoft.com/office/drawing/2014/main" id="{5ED5D42B-CA05-59B6-563E-D657E9C6E7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1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"/>
    </mc:Choice>
    <mc:Fallback>
      <p:transition spd="slow" advTm="2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BC9BF-811C-4BE9-F429-4BD17D191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0BDB-AA07-244F-BB94-A4A135F1E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Choosing the Right Format</a:t>
            </a:r>
            <a:endParaRPr lang="en-US" dirty="0">
              <a:solidFill>
                <a:srgbClr val="252525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A8703FA-2CD8-73DB-9C4F-687A76C486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778452"/>
              </p:ext>
            </p:extLst>
          </p:nvPr>
        </p:nvGraphicFramePr>
        <p:xfrm>
          <a:off x="542144" y="1556661"/>
          <a:ext cx="11107712" cy="3744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3856">
                  <a:extLst>
                    <a:ext uri="{9D8B030D-6E8A-4147-A177-3AD203B41FA5}">
                      <a16:colId xmlns:a16="http://schemas.microsoft.com/office/drawing/2014/main" val="681321763"/>
                    </a:ext>
                  </a:extLst>
                </a:gridCol>
                <a:gridCol w="5553856">
                  <a:extLst>
                    <a:ext uri="{9D8B030D-6E8A-4147-A177-3AD203B41FA5}">
                      <a16:colId xmlns:a16="http://schemas.microsoft.com/office/drawing/2014/main" val="156706654"/>
                    </a:ext>
                  </a:extLst>
                </a:gridCol>
              </a:tblGrid>
              <a:tr h="58954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Format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Best For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470448"/>
                  </a:ext>
                </a:extLst>
              </a:tr>
              <a:tr h="6310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Educational Session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Practical strategies and frameworks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216205"/>
                  </a:ext>
                </a:extLst>
              </a:tr>
              <a:tr h="6310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Panel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Multiple perspectives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0278046"/>
                  </a:ext>
                </a:extLst>
              </a:tr>
              <a:tr h="6310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Research Session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Data and scholarship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4573980"/>
                  </a:ext>
                </a:extLst>
              </a:tr>
              <a:tr h="6310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Roundtable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Discussion and networking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2870981"/>
                  </a:ext>
                </a:extLst>
              </a:tr>
              <a:tr h="63102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Workshop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Skill-building and application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9226902"/>
                  </a:ext>
                </a:extLst>
              </a:tr>
            </a:tbl>
          </a:graphicData>
        </a:graphic>
      </p:graphicFrame>
      <p:pic>
        <p:nvPicPr>
          <p:cNvPr id="7" name="Audio 6">
            <a:extLst>
              <a:ext uri="{FF2B5EF4-FFF2-40B4-BE49-F238E27FC236}">
                <a16:creationId xmlns:a16="http://schemas.microsoft.com/office/drawing/2014/main" id="{63B41BC1-2BD2-5C15-D35C-6584787E5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41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00"/>
    </mc:Choice>
    <mc:Fallback>
      <p:transition spd="slow" advTm="6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EF12F7-01A1-A0AE-98C7-2071049A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D6A0C-3F4A-8289-3702-45BE16AD3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Choosing the Right Format for R4-West</a:t>
            </a:r>
            <a:endParaRPr lang="en-US" sz="4000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43A35-9FC5-C768-12EF-F40D9116D8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428"/>
            <a:ext cx="10515600" cy="3907971"/>
          </a:xfrm>
        </p:spPr>
        <p:txBody>
          <a:bodyPr>
            <a:normAutofit/>
          </a:bodyPr>
          <a:lstStyle/>
          <a:p>
            <a:r>
              <a:rPr lang="en-US" sz="1700" b="1" dirty="0">
                <a:latin typeface="Aptos" panose="020B0004020202020204" pitchFamily="34" charset="0"/>
              </a:rPr>
              <a:t>General Interest Session (60 minutes)</a:t>
            </a:r>
            <a:r>
              <a:rPr lang="en-US" sz="1700" dirty="0">
                <a:latin typeface="Aptos" panose="020B0004020202020204" pitchFamily="34" charset="0"/>
              </a:rPr>
              <a:t> </a:t>
            </a:r>
          </a:p>
          <a:p>
            <a:pPr lvl="1"/>
            <a:r>
              <a:rPr lang="en-US" sz="1700" dirty="0">
                <a:latin typeface="Aptos" panose="020B0004020202020204" pitchFamily="34" charset="0"/>
              </a:rPr>
              <a:t>Conference sessions designed to support the exchange of ideas through presentations, interactive dialogue, or facilitated discussions. </a:t>
            </a:r>
          </a:p>
          <a:p>
            <a:r>
              <a:rPr lang="en-US" sz="1700" b="1" dirty="0">
                <a:latin typeface="Aptos" panose="020B0004020202020204" pitchFamily="34" charset="0"/>
                <a:cs typeface="Arial" panose="020B0604020202020204" pitchFamily="34" charset="0"/>
              </a:rPr>
              <a:t>Student Affairs (SA) Speaks (8-10 minutes) </a:t>
            </a:r>
          </a:p>
          <a:p>
            <a:pPr lvl="1"/>
            <a:r>
              <a:rPr lang="en-US" sz="1700" dirty="0">
                <a:latin typeface="Aptos" panose="020B0004020202020204" pitchFamily="34" charset="0"/>
              </a:rPr>
              <a:t>Inspirational, TED Talk–style presentations to share bold ideas, lived experiences, and timely insights about what matters most to our field and to higher education. </a:t>
            </a:r>
            <a:endParaRPr lang="en-US" sz="1700" b="1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ptos" panose="020B0004020202020204" pitchFamily="34" charset="0"/>
                <a:cs typeface="Arial" panose="020B0604020202020204" pitchFamily="34" charset="0"/>
              </a:rPr>
              <a:t>Poster presentation</a:t>
            </a:r>
          </a:p>
          <a:p>
            <a:pPr lvl="1"/>
            <a:r>
              <a:rPr lang="en-US" sz="1700" dirty="0">
                <a:latin typeface="Aptos" panose="020B0004020202020204" pitchFamily="34" charset="0"/>
              </a:rPr>
              <a:t>Visual and interactive method of communicating research findings featuring a large, printed poster.</a:t>
            </a:r>
            <a:endParaRPr lang="en-US" sz="1700" dirty="0">
              <a:latin typeface="Aptos" panose="020B0004020202020204" pitchFamily="34" charset="0"/>
              <a:cs typeface="Arial" panose="020B0604020202020204" pitchFamily="34" charset="0"/>
            </a:endParaRPr>
          </a:p>
          <a:p>
            <a:r>
              <a:rPr lang="en-US" sz="1700" b="1" dirty="0">
                <a:latin typeface="Aptos" panose="020B0004020202020204" pitchFamily="34" charset="0"/>
                <a:cs typeface="Arial" panose="020B0604020202020204" pitchFamily="34" charset="0"/>
              </a:rPr>
              <a:t>Launch Pad (7-minutes)</a:t>
            </a:r>
          </a:p>
          <a:p>
            <a:pPr lvl="1"/>
            <a:r>
              <a:rPr lang="en-US" sz="1700" dirty="0"/>
              <a:t>Fast-paced presentations (with 3–5 slides) where presenters pitch an idea, share an innovation, or test a new concept. </a:t>
            </a: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MATCH THE FORMAT TO YOUR GOALS. 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7078F4F0-9F1F-E653-3046-57ED95B82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12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240"/>
    </mc:Choice>
    <mc:Fallback>
      <p:transition spd="slow" advTm="205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0A9A90-8D12-5CF8-B797-A0275C3DB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506A9-8396-93FE-DFC3-568B4F3B6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Craft a Compelling Abstract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7E183-11F7-BB3A-8C91-2E86DEB48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5649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Effective Abstract Structure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challenge or the opportunity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it matters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participants will learn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they will engage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 takeaways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Problem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Importance  Learning  Engagement  Takeaways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38" name="Audio 37">
            <a:extLst>
              <a:ext uri="{FF2B5EF4-FFF2-40B4-BE49-F238E27FC236}">
                <a16:creationId xmlns:a16="http://schemas.microsoft.com/office/drawing/2014/main" id="{C2DBFC5F-E4AD-AE4F-EEA1-7C55AB184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8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20"/>
    </mc:Choice>
    <mc:Fallback>
      <p:transition spd="slow" advTm="7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625E06-FCFE-F8AB-5597-E2A65CD74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DF563-F62C-D9B0-116C-19F8F373B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Think Like a Reviewer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26F0-BAE0-7F39-C59A-A25A7D5B8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227"/>
            <a:ext cx="10515600" cy="372889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Common Reasons Proposals are Rejected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Vague outcomes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Insufficient detail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practical application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Weak connection to the theme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Overly promotional content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Poor organization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ACDC1323-4C01-011A-73A8-2B1EDB73F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51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20"/>
    </mc:Choice>
    <mc:Fallback>
      <p:transition spd="slow" advTm="55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0F3733-3906-E018-19CB-58400AFCC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90F5E-AF1D-3E7A-BF18-F4F6944F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Proposal Development Checklist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CA1D0-53E8-E54D-9BBD-965D2D64D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59143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Clear and concise title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rationale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Measurable learning outcomes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Audience engagement plan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Alignment with conference priorities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 takeaways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Grammar and formatting review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Peer feedback completed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BDA9F709-051B-3564-F424-3F382F721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40"/>
    </mc:Choice>
    <mc:Fallback>
      <p:transition spd="slow" advTm="88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457428-3A43-5D96-257C-A88FDEA04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352EC-C914-CDAA-8E40-0BB4E1E5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Proposal Swap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81F1A-5F4D-55E5-F1F8-7786B78E6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227"/>
            <a:ext cx="10515600" cy="37288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cs typeface="Arial" panose="020B0604020202020204" pitchFamily="34" charset="0"/>
              </a:rPr>
              <a:t>Review a colleague’s proposal and provide feedback on: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Clarity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Relevance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Outcomes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Engagement strategy</a:t>
            </a:r>
          </a:p>
          <a:p>
            <a:pPr lvl="1"/>
            <a:r>
              <a:rPr lang="en-US" sz="2800" dirty="0">
                <a:cs typeface="Arial" panose="020B0604020202020204" pitchFamily="34" charset="0"/>
              </a:rPr>
              <a:t>Overall strength</a:t>
            </a:r>
          </a:p>
          <a:p>
            <a:pPr marL="0" indent="0">
              <a:buNone/>
            </a:pPr>
            <a:endParaRPr lang="en-US" dirty="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cs typeface="Arial" panose="020B0604020202020204" pitchFamily="34" charset="0"/>
              </a:rPr>
              <a:t>Guiding Question</a:t>
            </a:r>
            <a:r>
              <a:rPr lang="en-US" dirty="0">
                <a:cs typeface="Arial" panose="020B0604020202020204" pitchFamily="34" charset="0"/>
              </a:rPr>
              <a:t>: </a:t>
            </a:r>
            <a:r>
              <a:rPr lang="en-US" i="1" dirty="0">
                <a:cs typeface="Arial" panose="020B0604020202020204" pitchFamily="34" charset="0"/>
              </a:rPr>
              <a:t>Would you advocate for this session as a reviewer?</a:t>
            </a:r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C43A1638-749B-68BB-B882-E8B4C38E4C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4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20"/>
    </mc:Choice>
    <mc:Fallback>
      <p:transition spd="slow" advTm="103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4E111-329F-0F45-46D5-0913D8A8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C65B-2833-A890-A056-F1493447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Remember…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8F5D9-0339-393E-A683-72B4B389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3227"/>
            <a:ext cx="10515600" cy="37288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successful proposal clearly answers: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does it matter?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now?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Why this audience?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What will participants do differently afterward?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/>
              <a:t>Strong proposals focus less on what presenters will say and more on what participants will gain.</a:t>
            </a:r>
            <a:endParaRPr lang="en-US" dirty="0"/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13E041CD-4D2D-922B-C9BF-32690E334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33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20"/>
    </mc:Choice>
    <mc:Fallback>
      <p:transition spd="slow" advTm="91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4EDF0A-27CB-7C8E-1B7A-A9A682307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extLst>
              <a:ext uri="{FF2B5EF4-FFF2-40B4-BE49-F238E27FC236}">
                <a16:creationId xmlns:a16="http://schemas.microsoft.com/office/drawing/2014/main" id="{A586BFC8-6884-9604-19CF-7B97A95A7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69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00"/>
    </mc:Choice>
    <mc:Fallback>
      <p:transition spd="slow" advTm="3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4D1FC-6A54-C700-0CC6-AF4C67415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6877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Concept to Acceptance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370B58-DC66-6EBB-B03A-D900D9F52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91137"/>
            <a:ext cx="9144000" cy="15249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Successful Conference Proposal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2"/>
                </a:solidFill>
                <a:cs typeface="Arial" panose="020B0604020202020204" pitchFamily="34" charset="0"/>
              </a:rPr>
              <a:t>Presenter: Dr. Maria J. Genao-Homs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2"/>
                </a:solidFill>
                <a:cs typeface="Arial" panose="020B0604020202020204" pitchFamily="34" charset="0"/>
              </a:rPr>
              <a:t>University of Colorado - Boulder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Audio 24">
            <a:extLst>
              <a:ext uri="{FF2B5EF4-FFF2-40B4-BE49-F238E27FC236}">
                <a16:creationId xmlns:a16="http://schemas.microsoft.com/office/drawing/2014/main" id="{2484185C-AE5E-0223-BCC7-45EBAF9A4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2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00"/>
    </mc:Choice>
    <mc:Fallback>
      <p:transition spd="slow" advTm="87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2DA0A-C923-B40D-21AB-31F8A55EE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On deck: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81D19-DC47-8B82-0B8D-DC88FBD957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56494"/>
          </a:xfrm>
        </p:spPr>
        <p:txBody>
          <a:bodyPr/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value of presenting at a conference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Demystifying the review process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Designing an engaging session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Hands on partner activity plus takeaway activity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97" name="Audio 96">
            <a:extLst>
              <a:ext uri="{FF2B5EF4-FFF2-40B4-BE49-F238E27FC236}">
                <a16:creationId xmlns:a16="http://schemas.microsoft.com/office/drawing/2014/main" id="{D2374BAA-AA12-80F4-A6BD-C3A98F9AE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0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0"/>
    </mc:Choice>
    <mc:Fallback>
      <p:transition spd="slow" advTm="3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46C98A-119F-F06D-2AD9-E3C4F06C1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1CBEF-CF00-0EBF-B5E4-570E5F9C2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Why present at a conference?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A934-609B-72EE-6201-9A826C36D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5649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innovation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Build professional visibility and credibility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Expand professional networks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Advance student affairs practice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Strengthen your professional portfolio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EC1411DA-C146-B263-2558-B826F6348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60"/>
    </mc:Choice>
    <mc:Fallback>
      <p:transition spd="slow" advTm="11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CB8750-A7E0-883D-D932-FFEA0F002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70A49-66C7-9A50-4F66-FABE3A311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Understanding the review process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3F6B-292C-A70D-9679-CDE6CDB6C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59143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Relevance to conference theme:</a:t>
            </a:r>
          </a:p>
          <a:p>
            <a:pPr lvl="1"/>
            <a:r>
              <a:rPr lang="en-US" i="1" dirty="0"/>
              <a:t>Reimagining Student Affairs Together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Clear purpose and significance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Strong learning outcomes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Practical application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Evidence informed content*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and clarity of writing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34B98BB2-80BD-86A8-051C-3D948C1B3E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29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380"/>
    </mc:Choice>
    <mc:Fallback>
      <p:transition spd="slow" advTm="130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095711-3B77-E31F-3F22-47CDEBCC8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D4B39-0F95-24A6-A271-E3441676B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with a strong idea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75E49-9AFB-71A3-D462-761E56A0B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564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Sources of great proposal topics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Successful cocurricular programs or initiatives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Assessment findings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projects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issues impacting higher education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Innovative responses to student need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E855E36C-E478-29BE-A088-E41D7223BF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6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20"/>
    </mc:Choice>
    <mc:Fallback>
      <p:transition spd="slow" advTm="8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B10E5-222C-897A-9F5F-EB839D052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ECBE6-883B-D84B-C860-7D7A5BFB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Align with Conference Priorities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AB86F-42C0-8C93-DBAB-A6A5ACABB5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564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Before you write, make sure you know: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Conference Theme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Program Tracks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NASPA Competencies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Current issues impacting higher education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Audience interest and needs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EBA809C8-78D1-5839-131A-E6492A0348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4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360"/>
    </mc:Choice>
    <mc:Fallback>
      <p:transition spd="slow" advTm="108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4944B8-656A-1458-9418-5D3B2E9DB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C96B6-F317-43CF-690F-7D457130B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Craft Meaningful Learning Outcomes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19287-E810-DB6B-E82B-E8BE8550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124"/>
            <a:ext cx="10515600" cy="3740995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Strong Outcomes Answer:</a:t>
            </a:r>
          </a:p>
          <a:p>
            <a:pPr lvl="1"/>
            <a:r>
              <a:rPr lang="en-US" dirty="0"/>
              <a:t>What will participants know, do, or apply after attending?</a:t>
            </a:r>
          </a:p>
          <a:p>
            <a:r>
              <a:rPr lang="en-US" b="1" dirty="0"/>
              <a:t>Effective Outcome Example</a:t>
            </a:r>
          </a:p>
          <a:p>
            <a:pPr lvl="1"/>
            <a:r>
              <a:rPr lang="en-US" dirty="0"/>
              <a:t>Participants will be able to implement at least three strategies for increasing first-generation student engagement within their campus context.</a:t>
            </a:r>
          </a:p>
          <a:p>
            <a:r>
              <a:rPr lang="en-US" b="1" dirty="0"/>
              <a:t>Weak Outcome Example</a:t>
            </a:r>
          </a:p>
          <a:p>
            <a:pPr lvl="1"/>
            <a:r>
              <a:rPr lang="en-US" dirty="0"/>
              <a:t>Participants will learn about first-generation students.</a:t>
            </a:r>
          </a:p>
          <a:p>
            <a:r>
              <a:rPr lang="en-US" b="1" dirty="0"/>
              <a:t>Formula</a:t>
            </a:r>
          </a:p>
          <a:p>
            <a:pPr lvl="1"/>
            <a:r>
              <a:rPr lang="en-US" dirty="0"/>
              <a:t>Participants will be able to + action verb + specific application.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A24A37A7-E830-4BF1-5373-115C5759B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8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00"/>
    </mc:Choice>
    <mc:Fallback>
      <p:transition spd="slow" advTm="12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CCDC5-FAC4-9C00-C6B7-6730388AC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1B34-19DE-B038-CF58-90BE998A1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Design an Engaging Session</a:t>
            </a:r>
            <a:endParaRPr lang="en-US" dirty="0">
              <a:solidFill>
                <a:srgbClr val="25252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909F7-E6A1-9F93-3ACC-BC9D73BB2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334364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Move Beyond Information Sharing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Case Studies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 solving exercises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Interactive polling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Action planning</a:t>
            </a:r>
          </a:p>
          <a:p>
            <a:endParaRPr lang="en-US" dirty="0">
              <a:solidFill>
                <a:srgbClr val="252525"/>
              </a:solidFill>
            </a:endParaRP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A4DE7E94-D641-F2BD-271B-537C4FEBE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4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00"/>
    </mc:Choice>
    <mc:Fallback>
      <p:transition spd="slow" advTm="99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3ded8b1b-070d-4629-82e4-c0b019f46057}" enabled="0" method="" siteId="{3ded8b1b-070d-4629-82e4-c0b019f4605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1081</Words>
  <Application>Microsoft Macintosh PowerPoint</Application>
  <PresentationFormat>Widescreen</PresentationFormat>
  <Paragraphs>182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Wingdings</vt:lpstr>
      <vt:lpstr>Office Theme</vt:lpstr>
      <vt:lpstr>PowerPoint Presentation</vt:lpstr>
      <vt:lpstr>From Concept to Acceptance</vt:lpstr>
      <vt:lpstr>On deck:</vt:lpstr>
      <vt:lpstr>Why present at a conference?</vt:lpstr>
      <vt:lpstr>Understanding the review process</vt:lpstr>
      <vt:lpstr>Start with a strong idea</vt:lpstr>
      <vt:lpstr>Align with Conference Priorities</vt:lpstr>
      <vt:lpstr>Craft Meaningful Learning Outcomes</vt:lpstr>
      <vt:lpstr>Design an Engaging Session</vt:lpstr>
      <vt:lpstr>Choosing the Right Format</vt:lpstr>
      <vt:lpstr>Choosing the Right Format for R4-West</vt:lpstr>
      <vt:lpstr>Craft a Compelling Abstract</vt:lpstr>
      <vt:lpstr>Think Like a Reviewer</vt:lpstr>
      <vt:lpstr>Proposal Development Checklist</vt:lpstr>
      <vt:lpstr>Proposal Swap</vt:lpstr>
      <vt:lpstr>Remember…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Quinton Martinez</dc:creator>
  <cp:lastModifiedBy>Maria J. Genao-Homs</cp:lastModifiedBy>
  <cp:revision>1</cp:revision>
  <dcterms:created xsi:type="dcterms:W3CDTF">2026-05-26T20:34:17Z</dcterms:created>
  <dcterms:modified xsi:type="dcterms:W3CDTF">2026-06-15T18:46:00Z</dcterms:modified>
</cp:coreProperties>
</file>